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5_7CC6D71F.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7" r:id="rId5"/>
    <p:sldId id="304" r:id="rId6"/>
    <p:sldId id="360" r:id="rId7"/>
    <p:sldId id="261" r:id="rId8"/>
    <p:sldId id="363" r:id="rId9"/>
    <p:sldId id="366" r:id="rId10"/>
    <p:sldId id="328" r:id="rId11"/>
    <p:sldId id="367" r:id="rId12"/>
    <p:sldId id="364" r:id="rId13"/>
    <p:sldId id="277" r:id="rId14"/>
    <p:sldId id="369" r:id="rId15"/>
    <p:sldId id="370" r:id="rId16"/>
    <p:sldId id="371" r:id="rId17"/>
    <p:sldId id="372" r:id="rId18"/>
    <p:sldId id="373" r:id="rId19"/>
    <p:sldId id="377" r:id="rId20"/>
    <p:sldId id="378" r:id="rId21"/>
    <p:sldId id="379" r:id="rId22"/>
    <p:sldId id="322"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F3C16-0E83-F01A-B35F-F47808D87EF7}" name="Pim van Zomeren" initials="PZ" userId="S::p.vanzomeren@noorderpoort.nl::83efa6bc-519f-4113-832a-678d9ae27ad3" providerId="AD"/>
  <p188:author id="{4A737A2B-9734-42D5-F7F5-62691FFDCA98}" name="Rachel Kok" initials="RK" userId="S::ra.okoli@noorderpoort.nl::adad1452-82d9-432f-b3d0-d27e1e0205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300"/>
    <a:srgbClr val="DAAD08"/>
    <a:srgbClr val="E3D6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A7755-FE51-448C-824E-080803BA2C29}" v="24" dt="2023-01-27T11:20:14.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65" autoAdjust="0"/>
  </p:normalViewPr>
  <p:slideViewPr>
    <p:cSldViewPr snapToGrid="0">
      <p:cViewPr varScale="1">
        <p:scale>
          <a:sx n="71" d="100"/>
          <a:sy n="71" d="100"/>
        </p:scale>
        <p:origin x="1786"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van Ast" userId="5cde5fe80c1d067d" providerId="LiveId" clId="{0EFA7755-FE51-448C-824E-080803BA2C29}"/>
    <pc:docChg chg="custSel modSld">
      <pc:chgData name="Leo van Ast" userId="5cde5fe80c1d067d" providerId="LiveId" clId="{0EFA7755-FE51-448C-824E-080803BA2C29}" dt="2023-01-27T11:20:14.963" v="91"/>
      <pc:docMkLst>
        <pc:docMk/>
      </pc:docMkLst>
      <pc:sldChg chg="addSp delSp modSp mod">
        <pc:chgData name="Leo van Ast" userId="5cde5fe80c1d067d" providerId="LiveId" clId="{0EFA7755-FE51-448C-824E-080803BA2C29}" dt="2023-01-27T10:33:08.764" v="3" actId="27614"/>
        <pc:sldMkLst>
          <pc:docMk/>
          <pc:sldMk cId="746863241" sldId="257"/>
        </pc:sldMkLst>
        <pc:picChg chg="add mod">
          <ac:chgData name="Leo van Ast" userId="5cde5fe80c1d067d" providerId="LiveId" clId="{0EFA7755-FE51-448C-824E-080803BA2C29}" dt="2023-01-27T10:33:08.764" v="3" actId="27614"/>
          <ac:picMkLst>
            <pc:docMk/>
            <pc:sldMk cId="746863241" sldId="257"/>
            <ac:picMk id="3" creationId="{9E7A9692-65AA-8468-7B5C-A38BF922E049}"/>
          </ac:picMkLst>
        </pc:picChg>
        <pc:picChg chg="del">
          <ac:chgData name="Leo van Ast" userId="5cde5fe80c1d067d" providerId="LiveId" clId="{0EFA7755-FE51-448C-824E-080803BA2C29}" dt="2023-01-27T10:33:01.095" v="0" actId="478"/>
          <ac:picMkLst>
            <pc:docMk/>
            <pc:sldMk cId="746863241" sldId="257"/>
            <ac:picMk id="5" creationId="{4925EF7F-D016-477E-BB89-1BF243B1F4DE}"/>
          </ac:picMkLst>
        </pc:picChg>
      </pc:sldChg>
      <pc:sldChg chg="addSp delSp modSp mod">
        <pc:chgData name="Leo van Ast" userId="5cde5fe80c1d067d" providerId="LiveId" clId="{0EFA7755-FE51-448C-824E-080803BA2C29}" dt="2023-01-27T10:58:32.836" v="86" actId="14100"/>
        <pc:sldMkLst>
          <pc:docMk/>
          <pc:sldMk cId="1559263503" sldId="261"/>
        </pc:sldMkLst>
        <pc:spChg chg="mod">
          <ac:chgData name="Leo van Ast" userId="5cde5fe80c1d067d" providerId="LiveId" clId="{0EFA7755-FE51-448C-824E-080803BA2C29}" dt="2023-01-27T10:58:32.836" v="86" actId="14100"/>
          <ac:spMkLst>
            <pc:docMk/>
            <pc:sldMk cId="1559263503" sldId="261"/>
            <ac:spMk id="5" creationId="{00000000-0000-0000-0000-000000000000}"/>
          </ac:spMkLst>
        </pc:spChg>
        <pc:picChg chg="add mod">
          <ac:chgData name="Leo van Ast" userId="5cde5fe80c1d067d" providerId="LiveId" clId="{0EFA7755-FE51-448C-824E-080803BA2C29}" dt="2023-01-27T10:35:03.686" v="10" actId="1076"/>
          <ac:picMkLst>
            <pc:docMk/>
            <pc:sldMk cId="1559263503" sldId="261"/>
            <ac:picMk id="4" creationId="{FD144A1E-612D-D142-943C-4300C378DE9F}"/>
          </ac:picMkLst>
        </pc:picChg>
        <pc:picChg chg="del">
          <ac:chgData name="Leo van Ast" userId="5cde5fe80c1d067d" providerId="LiveId" clId="{0EFA7755-FE51-448C-824E-080803BA2C29}" dt="2023-01-27T10:34:58.982" v="6" actId="478"/>
          <ac:picMkLst>
            <pc:docMk/>
            <pc:sldMk cId="1559263503" sldId="261"/>
            <ac:picMk id="7" creationId="{7381B9B9-4461-416E-A30B-E871D6CF40D5}"/>
          </ac:picMkLst>
        </pc:picChg>
      </pc:sldChg>
      <pc:sldChg chg="modSp mod">
        <pc:chgData name="Leo van Ast" userId="5cde5fe80c1d067d" providerId="LiveId" clId="{0EFA7755-FE51-448C-824E-080803BA2C29}" dt="2023-01-27T10:39:31.162" v="34" actId="1076"/>
        <pc:sldMkLst>
          <pc:docMk/>
          <pc:sldMk cId="2093405983" sldId="277"/>
        </pc:sldMkLst>
        <pc:spChg chg="mod">
          <ac:chgData name="Leo van Ast" userId="5cde5fe80c1d067d" providerId="LiveId" clId="{0EFA7755-FE51-448C-824E-080803BA2C29}" dt="2023-01-27T10:39:31.162" v="34" actId="1076"/>
          <ac:spMkLst>
            <pc:docMk/>
            <pc:sldMk cId="2093405983" sldId="277"/>
            <ac:spMk id="10" creationId="{D5547FFB-D2C4-4B43-A8DB-647EADAECDF6}"/>
          </ac:spMkLst>
        </pc:spChg>
      </pc:sldChg>
      <pc:sldChg chg="addSp delSp modSp mod">
        <pc:chgData name="Leo van Ast" userId="5cde5fe80c1d067d" providerId="LiveId" clId="{0EFA7755-FE51-448C-824E-080803BA2C29}" dt="2023-01-27T10:59:59.277" v="87"/>
        <pc:sldMkLst>
          <pc:docMk/>
          <pc:sldMk cId="3277956741" sldId="328"/>
        </pc:sldMkLst>
        <pc:picChg chg="add mod">
          <ac:chgData name="Leo van Ast" userId="5cde5fe80c1d067d" providerId="LiveId" clId="{0EFA7755-FE51-448C-824E-080803BA2C29}" dt="2023-01-27T10:59:59.277" v="87"/>
          <ac:picMkLst>
            <pc:docMk/>
            <pc:sldMk cId="3277956741" sldId="328"/>
            <ac:picMk id="4" creationId="{15433D00-A5AF-691C-7F02-E2B44A0C8755}"/>
          </ac:picMkLst>
        </pc:picChg>
        <pc:picChg chg="del">
          <ac:chgData name="Leo van Ast" userId="5cde5fe80c1d067d" providerId="LiveId" clId="{0EFA7755-FE51-448C-824E-080803BA2C29}" dt="2023-01-27T10:37:42.863" v="28" actId="478"/>
          <ac:picMkLst>
            <pc:docMk/>
            <pc:sldMk cId="3277956741" sldId="328"/>
            <ac:picMk id="8" creationId="{ECD627AD-C13F-4EC8-858E-CC864E43D5C5}"/>
          </ac:picMkLst>
        </pc:picChg>
      </pc:sldChg>
      <pc:sldChg chg="addSp delSp modSp mod">
        <pc:chgData name="Leo van Ast" userId="5cde5fe80c1d067d" providerId="LiveId" clId="{0EFA7755-FE51-448C-824E-080803BA2C29}" dt="2023-01-27T10:36:52.097" v="25" actId="1076"/>
        <pc:sldMkLst>
          <pc:docMk/>
          <pc:sldMk cId="1976319864" sldId="360"/>
        </pc:sldMkLst>
        <pc:spChg chg="mod">
          <ac:chgData name="Leo van Ast" userId="5cde5fe80c1d067d" providerId="LiveId" clId="{0EFA7755-FE51-448C-824E-080803BA2C29}" dt="2023-01-27T10:34:30.653" v="5" actId="1076"/>
          <ac:spMkLst>
            <pc:docMk/>
            <pc:sldMk cId="1976319864" sldId="360"/>
            <ac:spMk id="11" creationId="{879480F7-5A7A-4353-9A0B-1C2F537FEC1D}"/>
          </ac:spMkLst>
        </pc:spChg>
        <pc:picChg chg="add mod">
          <ac:chgData name="Leo van Ast" userId="5cde5fe80c1d067d" providerId="LiveId" clId="{0EFA7755-FE51-448C-824E-080803BA2C29}" dt="2023-01-27T10:35:38.837" v="15" actId="1076"/>
          <ac:picMkLst>
            <pc:docMk/>
            <pc:sldMk cId="1976319864" sldId="360"/>
            <ac:picMk id="3" creationId="{9A4608F6-0FFF-2F50-3BCF-850F3268DD84}"/>
          </ac:picMkLst>
        </pc:picChg>
        <pc:picChg chg="add mod">
          <ac:chgData name="Leo van Ast" userId="5cde5fe80c1d067d" providerId="LiveId" clId="{0EFA7755-FE51-448C-824E-080803BA2C29}" dt="2023-01-27T10:36:20.938" v="20" actId="1076"/>
          <ac:picMkLst>
            <pc:docMk/>
            <pc:sldMk cId="1976319864" sldId="360"/>
            <ac:picMk id="6" creationId="{35F152D0-E3E6-C335-860F-EA8E62C13CAC}"/>
          </ac:picMkLst>
        </pc:picChg>
        <pc:picChg chg="add mod">
          <ac:chgData name="Leo van Ast" userId="5cde5fe80c1d067d" providerId="LiveId" clId="{0EFA7755-FE51-448C-824E-080803BA2C29}" dt="2023-01-27T10:36:52.097" v="25" actId="1076"/>
          <ac:picMkLst>
            <pc:docMk/>
            <pc:sldMk cId="1976319864" sldId="360"/>
            <ac:picMk id="8" creationId="{EF786EE4-3BF0-0ABA-2E8E-157F8055EB5E}"/>
          </ac:picMkLst>
        </pc:picChg>
        <pc:picChg chg="del">
          <ac:chgData name="Leo van Ast" userId="5cde5fe80c1d067d" providerId="LiveId" clId="{0EFA7755-FE51-448C-824E-080803BA2C29}" dt="2023-01-27T10:35:34.212" v="11" actId="478"/>
          <ac:picMkLst>
            <pc:docMk/>
            <pc:sldMk cId="1976319864" sldId="360"/>
            <ac:picMk id="14" creationId="{B13BA781-E2B1-49D0-AD45-BEB292A9FD84}"/>
          </ac:picMkLst>
        </pc:picChg>
        <pc:picChg chg="del">
          <ac:chgData name="Leo van Ast" userId="5cde5fe80c1d067d" providerId="LiveId" clId="{0EFA7755-FE51-448C-824E-080803BA2C29}" dt="2023-01-27T10:36:15.893" v="16" actId="478"/>
          <ac:picMkLst>
            <pc:docMk/>
            <pc:sldMk cId="1976319864" sldId="360"/>
            <ac:picMk id="15" creationId="{58EE5B5B-5BD1-4D8C-9E40-82C1FEE8F48B}"/>
          </ac:picMkLst>
        </pc:picChg>
        <pc:picChg chg="del">
          <ac:chgData name="Leo van Ast" userId="5cde5fe80c1d067d" providerId="LiveId" clId="{0EFA7755-FE51-448C-824E-080803BA2C29}" dt="2023-01-27T10:36:44.698" v="21" actId="478"/>
          <ac:picMkLst>
            <pc:docMk/>
            <pc:sldMk cId="1976319864" sldId="360"/>
            <ac:picMk id="19" creationId="{4EB60B76-0198-48F2-BB04-344576A9754E}"/>
          </ac:picMkLst>
        </pc:picChg>
      </pc:sldChg>
      <pc:sldChg chg="addSp delSp modSp mod">
        <pc:chgData name="Leo van Ast" userId="5cde5fe80c1d067d" providerId="LiveId" clId="{0EFA7755-FE51-448C-824E-080803BA2C29}" dt="2023-01-27T10:39:13.144" v="33" actId="14100"/>
        <pc:sldMkLst>
          <pc:docMk/>
          <pc:sldMk cId="2170126444" sldId="364"/>
        </pc:sldMkLst>
        <pc:picChg chg="del">
          <ac:chgData name="Leo van Ast" userId="5cde5fe80c1d067d" providerId="LiveId" clId="{0EFA7755-FE51-448C-824E-080803BA2C29}" dt="2023-01-27T10:39:00.617" v="30" actId="478"/>
          <ac:picMkLst>
            <pc:docMk/>
            <pc:sldMk cId="2170126444" sldId="364"/>
            <ac:picMk id="3" creationId="{0E445F44-990D-4012-8103-8CC0DFD223FC}"/>
          </ac:picMkLst>
        </pc:picChg>
        <pc:picChg chg="add mod">
          <ac:chgData name="Leo van Ast" userId="5cde5fe80c1d067d" providerId="LiveId" clId="{0EFA7755-FE51-448C-824E-080803BA2C29}" dt="2023-01-27T10:39:13.144" v="33" actId="14100"/>
          <ac:picMkLst>
            <pc:docMk/>
            <pc:sldMk cId="2170126444" sldId="364"/>
            <ac:picMk id="4" creationId="{04FCE1C2-4F0E-7095-D349-F1F15FE37E2E}"/>
          </ac:picMkLst>
        </pc:picChg>
      </pc:sldChg>
      <pc:sldChg chg="modSp mod">
        <pc:chgData name="Leo van Ast" userId="5cde5fe80c1d067d" providerId="LiveId" clId="{0EFA7755-FE51-448C-824E-080803BA2C29}" dt="2023-01-27T10:37:11.408" v="27" actId="14100"/>
        <pc:sldMkLst>
          <pc:docMk/>
          <pc:sldMk cId="736904985" sldId="366"/>
        </pc:sldMkLst>
        <pc:spChg chg="mod">
          <ac:chgData name="Leo van Ast" userId="5cde5fe80c1d067d" providerId="LiveId" clId="{0EFA7755-FE51-448C-824E-080803BA2C29}" dt="2023-01-27T10:37:08.905" v="26" actId="14100"/>
          <ac:spMkLst>
            <pc:docMk/>
            <pc:sldMk cId="736904985" sldId="366"/>
            <ac:spMk id="10" creationId="{790D52B0-DF82-4BD8-8EB6-0D835BE3A255}"/>
          </ac:spMkLst>
        </pc:spChg>
        <pc:spChg chg="mod">
          <ac:chgData name="Leo van Ast" userId="5cde5fe80c1d067d" providerId="LiveId" clId="{0EFA7755-FE51-448C-824E-080803BA2C29}" dt="2023-01-27T10:37:11.408" v="27" actId="14100"/>
          <ac:spMkLst>
            <pc:docMk/>
            <pc:sldMk cId="736904985" sldId="366"/>
            <ac:spMk id="19" creationId="{9928BF8C-63FC-4480-8236-750060F08698}"/>
          </ac:spMkLst>
        </pc:spChg>
      </pc:sldChg>
      <pc:sldChg chg="addSp delSp modSp mod modNotesTx">
        <pc:chgData name="Leo van Ast" userId="5cde5fe80c1d067d" providerId="LiveId" clId="{0EFA7755-FE51-448C-824E-080803BA2C29}" dt="2023-01-27T10:43:10.922" v="53" actId="20577"/>
        <pc:sldMkLst>
          <pc:docMk/>
          <pc:sldMk cId="1952138354" sldId="369"/>
        </pc:sldMkLst>
        <pc:spChg chg="mod">
          <ac:chgData name="Leo van Ast" userId="5cde5fe80c1d067d" providerId="LiveId" clId="{0EFA7755-FE51-448C-824E-080803BA2C29}" dt="2023-01-27T10:39:38.128" v="35" actId="1076"/>
          <ac:spMkLst>
            <pc:docMk/>
            <pc:sldMk cId="1952138354" sldId="369"/>
            <ac:spMk id="7" creationId="{91EF54CA-A277-4B4B-884E-CA1522092596}"/>
          </ac:spMkLst>
        </pc:spChg>
        <pc:picChg chg="del">
          <ac:chgData name="Leo van Ast" userId="5cde5fe80c1d067d" providerId="LiveId" clId="{0EFA7755-FE51-448C-824E-080803BA2C29}" dt="2023-01-27T10:40:57.731" v="36" actId="478"/>
          <ac:picMkLst>
            <pc:docMk/>
            <pc:sldMk cId="1952138354" sldId="369"/>
            <ac:picMk id="3" creationId="{11EFE9D5-064F-4D9E-8CD1-8B3626B88D56}"/>
          </ac:picMkLst>
        </pc:picChg>
        <pc:picChg chg="del">
          <ac:chgData name="Leo van Ast" userId="5cde5fe80c1d067d" providerId="LiveId" clId="{0EFA7755-FE51-448C-824E-080803BA2C29}" dt="2023-01-27T10:41:49.568" v="42" actId="478"/>
          <ac:picMkLst>
            <pc:docMk/>
            <pc:sldMk cId="1952138354" sldId="369"/>
            <ac:picMk id="4" creationId="{FE6628E0-6C87-432E-8727-1BE5D57AE4B3}"/>
          </ac:picMkLst>
        </pc:picChg>
        <pc:picChg chg="add mod">
          <ac:chgData name="Leo van Ast" userId="5cde5fe80c1d067d" providerId="LiveId" clId="{0EFA7755-FE51-448C-824E-080803BA2C29}" dt="2023-01-27T10:41:17.390" v="41" actId="1076"/>
          <ac:picMkLst>
            <pc:docMk/>
            <pc:sldMk cId="1952138354" sldId="369"/>
            <ac:picMk id="8" creationId="{F2717314-3B02-39C7-4BFA-C5E432F4112B}"/>
          </ac:picMkLst>
        </pc:picChg>
        <pc:picChg chg="add mod">
          <ac:chgData name="Leo van Ast" userId="5cde5fe80c1d067d" providerId="LiveId" clId="{0EFA7755-FE51-448C-824E-080803BA2C29}" dt="2023-01-27T10:41:57.231" v="46" actId="1076"/>
          <ac:picMkLst>
            <pc:docMk/>
            <pc:sldMk cId="1952138354" sldId="369"/>
            <ac:picMk id="11" creationId="{6387080F-148B-5521-3710-79116A43EA02}"/>
          </ac:picMkLst>
        </pc:picChg>
        <pc:picChg chg="add mod">
          <ac:chgData name="Leo van Ast" userId="5cde5fe80c1d067d" providerId="LiveId" clId="{0EFA7755-FE51-448C-824E-080803BA2C29}" dt="2023-01-27T10:42:45.083" v="51" actId="1076"/>
          <ac:picMkLst>
            <pc:docMk/>
            <pc:sldMk cId="1952138354" sldId="369"/>
            <ac:picMk id="13" creationId="{F00EDB13-F9C1-9689-A373-5B60B4659EB7}"/>
          </ac:picMkLst>
        </pc:picChg>
        <pc:picChg chg="del">
          <ac:chgData name="Leo van Ast" userId="5cde5fe80c1d067d" providerId="LiveId" clId="{0EFA7755-FE51-448C-824E-080803BA2C29}" dt="2023-01-27T10:42:38.180" v="47" actId="478"/>
          <ac:picMkLst>
            <pc:docMk/>
            <pc:sldMk cId="1952138354" sldId="369"/>
            <ac:picMk id="1026" creationId="{B90C310E-2DDD-4412-B0AD-7D00B42C1E5D}"/>
          </ac:picMkLst>
        </pc:picChg>
      </pc:sldChg>
      <pc:sldChg chg="addSp delSp modSp mod">
        <pc:chgData name="Leo van Ast" userId="5cde5fe80c1d067d" providerId="LiveId" clId="{0EFA7755-FE51-448C-824E-080803BA2C29}" dt="2023-01-27T10:44:29.529" v="56" actId="1076"/>
        <pc:sldMkLst>
          <pc:docMk/>
          <pc:sldMk cId="1143722474" sldId="370"/>
        </pc:sldMkLst>
        <pc:spChg chg="add del mod">
          <ac:chgData name="Leo van Ast" userId="5cde5fe80c1d067d" providerId="LiveId" clId="{0EFA7755-FE51-448C-824E-080803BA2C29}" dt="2023-01-27T10:44:26.269" v="55"/>
          <ac:spMkLst>
            <pc:docMk/>
            <pc:sldMk cId="1143722474" sldId="370"/>
            <ac:spMk id="3" creationId="{B4D00E81-7AF6-514B-6627-A033424A86CB}"/>
          </ac:spMkLst>
        </pc:spChg>
        <pc:picChg chg="add mod">
          <ac:chgData name="Leo van Ast" userId="5cde5fe80c1d067d" providerId="LiveId" clId="{0EFA7755-FE51-448C-824E-080803BA2C29}" dt="2023-01-27T10:44:29.529" v="56" actId="1076"/>
          <ac:picMkLst>
            <pc:docMk/>
            <pc:sldMk cId="1143722474" sldId="370"/>
            <ac:picMk id="5" creationId="{6E199C3E-EEF8-7EC3-9F58-42D531FF1F08}"/>
          </ac:picMkLst>
        </pc:picChg>
        <pc:picChg chg="del">
          <ac:chgData name="Leo van Ast" userId="5cde5fe80c1d067d" providerId="LiveId" clId="{0EFA7755-FE51-448C-824E-080803BA2C29}" dt="2023-01-27T10:44:24.789" v="54" actId="478"/>
          <ac:picMkLst>
            <pc:docMk/>
            <pc:sldMk cId="1143722474" sldId="370"/>
            <ac:picMk id="8" creationId="{801DECC4-FA1A-4BB9-A0C3-60BAD91A5C92}"/>
          </ac:picMkLst>
        </pc:picChg>
      </pc:sldChg>
      <pc:sldChg chg="addSp delSp modSp mod">
        <pc:chgData name="Leo van Ast" userId="5cde5fe80c1d067d" providerId="LiveId" clId="{0EFA7755-FE51-448C-824E-080803BA2C29}" dt="2023-01-27T10:44:53.979" v="61" actId="1076"/>
        <pc:sldMkLst>
          <pc:docMk/>
          <pc:sldMk cId="2687644618" sldId="371"/>
        </pc:sldMkLst>
        <pc:picChg chg="add mod">
          <ac:chgData name="Leo van Ast" userId="5cde5fe80c1d067d" providerId="LiveId" clId="{0EFA7755-FE51-448C-824E-080803BA2C29}" dt="2023-01-27T10:44:53.979" v="61" actId="1076"/>
          <ac:picMkLst>
            <pc:docMk/>
            <pc:sldMk cId="2687644618" sldId="371"/>
            <ac:picMk id="3" creationId="{9284E8CB-16C6-54E8-52B9-74ECA06EF742}"/>
          </ac:picMkLst>
        </pc:picChg>
        <pc:picChg chg="del">
          <ac:chgData name="Leo van Ast" userId="5cde5fe80c1d067d" providerId="LiveId" clId="{0EFA7755-FE51-448C-824E-080803BA2C29}" dt="2023-01-27T10:44:47.555" v="57" actId="478"/>
          <ac:picMkLst>
            <pc:docMk/>
            <pc:sldMk cId="2687644618" sldId="371"/>
            <ac:picMk id="14" creationId="{7C4BC746-FB1D-44BE-ADD5-9F9900E21A1A}"/>
          </ac:picMkLst>
        </pc:picChg>
      </pc:sldChg>
      <pc:sldChg chg="addSp delSp modSp mod">
        <pc:chgData name="Leo van Ast" userId="5cde5fe80c1d067d" providerId="LiveId" clId="{0EFA7755-FE51-448C-824E-080803BA2C29}" dt="2023-01-27T10:45:40.062" v="63"/>
        <pc:sldMkLst>
          <pc:docMk/>
          <pc:sldMk cId="1909556190" sldId="372"/>
        </pc:sldMkLst>
        <pc:picChg chg="add mod">
          <ac:chgData name="Leo van Ast" userId="5cde5fe80c1d067d" providerId="LiveId" clId="{0EFA7755-FE51-448C-824E-080803BA2C29}" dt="2023-01-27T10:45:40.062" v="63"/>
          <ac:picMkLst>
            <pc:docMk/>
            <pc:sldMk cId="1909556190" sldId="372"/>
            <ac:picMk id="3" creationId="{5A456DE9-CF4F-720A-C08F-B2096FB469EE}"/>
          </ac:picMkLst>
        </pc:picChg>
        <pc:picChg chg="del">
          <ac:chgData name="Leo van Ast" userId="5cde5fe80c1d067d" providerId="LiveId" clId="{0EFA7755-FE51-448C-824E-080803BA2C29}" dt="2023-01-27T10:45:39.374" v="62" actId="478"/>
          <ac:picMkLst>
            <pc:docMk/>
            <pc:sldMk cId="1909556190" sldId="372"/>
            <ac:picMk id="12" creationId="{45C30D75-A5D2-403A-A8B2-A11DE23C119F}"/>
          </ac:picMkLst>
        </pc:picChg>
      </pc:sldChg>
      <pc:sldChg chg="addSp delSp modSp mod">
        <pc:chgData name="Leo van Ast" userId="5cde5fe80c1d067d" providerId="LiveId" clId="{0EFA7755-FE51-448C-824E-080803BA2C29}" dt="2023-01-27T11:20:14.963" v="91"/>
        <pc:sldMkLst>
          <pc:docMk/>
          <pc:sldMk cId="2459260670" sldId="373"/>
        </pc:sldMkLst>
        <pc:picChg chg="del">
          <ac:chgData name="Leo van Ast" userId="5cde5fe80c1d067d" providerId="LiveId" clId="{0EFA7755-FE51-448C-824E-080803BA2C29}" dt="2023-01-27T10:46:19.070" v="64" actId="478"/>
          <ac:picMkLst>
            <pc:docMk/>
            <pc:sldMk cId="2459260670" sldId="373"/>
            <ac:picMk id="4" creationId="{8651E008-07B6-4D66-A3DC-291726043606}"/>
          </ac:picMkLst>
        </pc:picChg>
        <pc:picChg chg="add mod">
          <ac:chgData name="Leo van Ast" userId="5cde5fe80c1d067d" providerId="LiveId" clId="{0EFA7755-FE51-448C-824E-080803BA2C29}" dt="2023-01-27T11:20:14.963" v="91"/>
          <ac:picMkLst>
            <pc:docMk/>
            <pc:sldMk cId="2459260670" sldId="373"/>
            <ac:picMk id="5" creationId="{E0947E34-3441-79E0-1A7E-C887DC764904}"/>
          </ac:picMkLst>
        </pc:picChg>
      </pc:sldChg>
      <pc:sldChg chg="addSp delSp modSp mod">
        <pc:chgData name="Leo van Ast" userId="5cde5fe80c1d067d" providerId="LiveId" clId="{0EFA7755-FE51-448C-824E-080803BA2C29}" dt="2023-01-27T11:06:27.997" v="90"/>
        <pc:sldMkLst>
          <pc:docMk/>
          <pc:sldMk cId="1795320822" sldId="377"/>
        </pc:sldMkLst>
        <pc:picChg chg="add mod">
          <ac:chgData name="Leo van Ast" userId="5cde5fe80c1d067d" providerId="LiveId" clId="{0EFA7755-FE51-448C-824E-080803BA2C29}" dt="2023-01-27T11:06:27.997" v="90"/>
          <ac:picMkLst>
            <pc:docMk/>
            <pc:sldMk cId="1795320822" sldId="377"/>
            <ac:picMk id="4" creationId="{A5C1FD2C-7E93-0608-C162-53CEBB3E897D}"/>
          </ac:picMkLst>
        </pc:picChg>
        <pc:picChg chg="del">
          <ac:chgData name="Leo van Ast" userId="5cde5fe80c1d067d" providerId="LiveId" clId="{0EFA7755-FE51-448C-824E-080803BA2C29}" dt="2023-01-27T10:47:20.036" v="69" actId="478"/>
          <ac:picMkLst>
            <pc:docMk/>
            <pc:sldMk cId="1795320822" sldId="377"/>
            <ac:picMk id="10" creationId="{7AC6572E-DE48-460E-B607-95F88C1CCDFD}"/>
          </ac:picMkLst>
        </pc:picChg>
      </pc:sldChg>
      <pc:sldChg chg="addSp delSp modSp mod">
        <pc:chgData name="Leo van Ast" userId="5cde5fe80c1d067d" providerId="LiveId" clId="{0EFA7755-FE51-448C-824E-080803BA2C29}" dt="2023-01-27T11:03:09.452" v="88"/>
        <pc:sldMkLst>
          <pc:docMk/>
          <pc:sldMk cId="2328078900" sldId="378"/>
        </pc:sldMkLst>
        <pc:picChg chg="add del mod">
          <ac:chgData name="Leo van Ast" userId="5cde5fe80c1d067d" providerId="LiveId" clId="{0EFA7755-FE51-448C-824E-080803BA2C29}" dt="2023-01-27T10:48:01.731" v="76" actId="478"/>
          <ac:picMkLst>
            <pc:docMk/>
            <pc:sldMk cId="2328078900" sldId="378"/>
            <ac:picMk id="3" creationId="{36D74402-5D9F-9BD6-5CAA-DB0D3FA7DCCB}"/>
          </ac:picMkLst>
        </pc:picChg>
        <pc:picChg chg="del">
          <ac:chgData name="Leo van Ast" userId="5cde5fe80c1d067d" providerId="LiveId" clId="{0EFA7755-FE51-448C-824E-080803BA2C29}" dt="2023-01-27T10:47:58.834" v="72" actId="478"/>
          <ac:picMkLst>
            <pc:docMk/>
            <pc:sldMk cId="2328078900" sldId="378"/>
            <ac:picMk id="8" creationId="{6F2613A8-F6CD-4177-8E8F-D04532879EE6}"/>
          </ac:picMkLst>
        </pc:picChg>
        <pc:picChg chg="add mod">
          <ac:chgData name="Leo van Ast" userId="5cde5fe80c1d067d" providerId="LiveId" clId="{0EFA7755-FE51-448C-824E-080803BA2C29}" dt="2023-01-27T11:03:09.452" v="88"/>
          <ac:picMkLst>
            <pc:docMk/>
            <pc:sldMk cId="2328078900" sldId="378"/>
            <ac:picMk id="9" creationId="{576C0CE8-2C10-CE52-38A0-CC97517848A1}"/>
          </ac:picMkLst>
        </pc:picChg>
      </pc:sldChg>
      <pc:sldChg chg="addSp delSp modSp mod">
        <pc:chgData name="Leo van Ast" userId="5cde5fe80c1d067d" providerId="LiveId" clId="{0EFA7755-FE51-448C-824E-080803BA2C29}" dt="2023-01-27T11:03:41.904" v="89" actId="14100"/>
        <pc:sldMkLst>
          <pc:docMk/>
          <pc:sldMk cId="2670242989" sldId="379"/>
        </pc:sldMkLst>
        <pc:spChg chg="mod">
          <ac:chgData name="Leo van Ast" userId="5cde5fe80c1d067d" providerId="LiveId" clId="{0EFA7755-FE51-448C-824E-080803BA2C29}" dt="2023-01-27T11:03:41.904" v="89" actId="14100"/>
          <ac:spMkLst>
            <pc:docMk/>
            <pc:sldMk cId="2670242989" sldId="379"/>
            <ac:spMk id="5" creationId="{00000000-0000-0000-0000-000000000000}"/>
          </ac:spMkLst>
        </pc:spChg>
        <pc:picChg chg="add mod">
          <ac:chgData name="Leo van Ast" userId="5cde5fe80c1d067d" providerId="LiveId" clId="{0EFA7755-FE51-448C-824E-080803BA2C29}" dt="2023-01-27T10:49:32.436" v="85" actId="962"/>
          <ac:picMkLst>
            <pc:docMk/>
            <pc:sldMk cId="2670242989" sldId="379"/>
            <ac:picMk id="4" creationId="{C87A834C-1B6B-04E1-4FFA-7AC4E07599AB}"/>
          </ac:picMkLst>
        </pc:picChg>
        <pc:picChg chg="del">
          <ac:chgData name="Leo van Ast" userId="5cde5fe80c1d067d" providerId="LiveId" clId="{0EFA7755-FE51-448C-824E-080803BA2C29}" dt="2023-01-27T10:49:25.872" v="81" actId="478"/>
          <ac:picMkLst>
            <pc:docMk/>
            <pc:sldMk cId="2670242989" sldId="379"/>
            <ac:picMk id="7" creationId="{7381B9B9-4461-416E-A30B-E871D6CF40D5}"/>
          </ac:picMkLst>
        </pc:picChg>
      </pc:sldChg>
    </pc:docChg>
  </pc:docChgLst>
  <pc:docChgLst>
    <pc:chgData name="Rachel Kok" userId="adad1452-82d9-432f-b3d0-d27e1e0205a0" providerId="ADAL" clId="{2B296E82-F3FF-4ECB-B90A-1085E958265E}"/>
    <pc:docChg chg="undo custSel modSld">
      <pc:chgData name="Rachel Kok" userId="adad1452-82d9-432f-b3d0-d27e1e0205a0" providerId="ADAL" clId="{2B296E82-F3FF-4ECB-B90A-1085E958265E}" dt="2022-12-14T11:59:33.384" v="885" actId="14100"/>
      <pc:docMkLst>
        <pc:docMk/>
      </pc:docMkLst>
      <pc:sldChg chg="modNotesTx">
        <pc:chgData name="Rachel Kok" userId="adad1452-82d9-432f-b3d0-d27e1e0205a0" providerId="ADAL" clId="{2B296E82-F3FF-4ECB-B90A-1085E958265E}" dt="2022-12-14T11:35:24.444" v="647" actId="20577"/>
        <pc:sldMkLst>
          <pc:docMk/>
          <pc:sldMk cId="1976319864" sldId="360"/>
        </pc:sldMkLst>
      </pc:sldChg>
      <pc:sldChg chg="modSp mod modNotesTx">
        <pc:chgData name="Rachel Kok" userId="adad1452-82d9-432f-b3d0-d27e1e0205a0" providerId="ADAL" clId="{2B296E82-F3FF-4ECB-B90A-1085E958265E}" dt="2022-12-14T11:59:33.384" v="885" actId="14100"/>
        <pc:sldMkLst>
          <pc:docMk/>
          <pc:sldMk cId="4025201422" sldId="367"/>
        </pc:sldMkLst>
        <pc:spChg chg="mod">
          <ac:chgData name="Rachel Kok" userId="adad1452-82d9-432f-b3d0-d27e1e0205a0" providerId="ADAL" clId="{2B296E82-F3FF-4ECB-B90A-1085E958265E}" dt="2022-12-14T11:58:51.225" v="881" actId="1076"/>
          <ac:spMkLst>
            <pc:docMk/>
            <pc:sldMk cId="4025201422" sldId="367"/>
            <ac:spMk id="5" creationId="{00000000-0000-0000-0000-000000000000}"/>
          </ac:spMkLst>
        </pc:spChg>
        <pc:spChg chg="mod">
          <ac:chgData name="Rachel Kok" userId="adad1452-82d9-432f-b3d0-d27e1e0205a0" providerId="ADAL" clId="{2B296E82-F3FF-4ECB-B90A-1085E958265E}" dt="2022-12-14T11:57:41.691" v="874" actId="242"/>
          <ac:spMkLst>
            <pc:docMk/>
            <pc:sldMk cId="4025201422" sldId="367"/>
            <ac:spMk id="6" creationId="{0A14F381-5982-47E7-86E9-A3011D42DE6E}"/>
          </ac:spMkLst>
        </pc:spChg>
        <pc:spChg chg="mod">
          <ac:chgData name="Rachel Kok" userId="adad1452-82d9-432f-b3d0-d27e1e0205a0" providerId="ADAL" clId="{2B296E82-F3FF-4ECB-B90A-1085E958265E}" dt="2022-12-14T11:59:33.384" v="885" actId="14100"/>
          <ac:spMkLst>
            <pc:docMk/>
            <pc:sldMk cId="4025201422" sldId="367"/>
            <ac:spMk id="7" creationId="{91EF54CA-A277-4B4B-884E-CA1522092596}"/>
          </ac:spMkLst>
        </pc:spChg>
      </pc:sldChg>
    </pc:docChg>
  </pc:docChgLst>
  <pc:docChgLst>
    <pc:chgData name="Rachel Kok" userId="adad1452-82d9-432f-b3d0-d27e1e0205a0" providerId="ADAL" clId="{ED9548E6-936A-40F2-8A32-C74DF193AB4B}"/>
    <pc:docChg chg="undo custSel addSld delSld modSld sldOrd">
      <pc:chgData name="Rachel Kok" userId="adad1452-82d9-432f-b3d0-d27e1e0205a0" providerId="ADAL" clId="{ED9548E6-936A-40F2-8A32-C74DF193AB4B}" dt="2022-11-22T12:46:44.724" v="4078" actId="1076"/>
      <pc:docMkLst>
        <pc:docMk/>
      </pc:docMkLst>
      <pc:sldChg chg="modSp mod modNotesTx">
        <pc:chgData name="Rachel Kok" userId="adad1452-82d9-432f-b3d0-d27e1e0205a0" providerId="ADAL" clId="{ED9548E6-936A-40F2-8A32-C74DF193AB4B}" dt="2022-11-18T15:40:57.067" v="1788" actId="20577"/>
        <pc:sldMkLst>
          <pc:docMk/>
          <pc:sldMk cId="746863241" sldId="257"/>
        </pc:sldMkLst>
        <pc:spChg chg="mod">
          <ac:chgData name="Rachel Kok" userId="adad1452-82d9-432f-b3d0-d27e1e0205a0" providerId="ADAL" clId="{ED9548E6-936A-40F2-8A32-C74DF193AB4B}" dt="2022-11-18T13:45:13.433" v="1" actId="20577"/>
          <ac:spMkLst>
            <pc:docMk/>
            <pc:sldMk cId="746863241" sldId="257"/>
            <ac:spMk id="9" creationId="{00000000-0000-0000-0000-000000000000}"/>
          </ac:spMkLst>
        </pc:spChg>
        <pc:spChg chg="mod">
          <ac:chgData name="Rachel Kok" userId="adad1452-82d9-432f-b3d0-d27e1e0205a0" providerId="ADAL" clId="{ED9548E6-936A-40F2-8A32-C74DF193AB4B}" dt="2022-11-18T13:45:48.137" v="30" actId="790"/>
          <ac:spMkLst>
            <pc:docMk/>
            <pc:sldMk cId="746863241" sldId="257"/>
            <ac:spMk id="10" creationId="{00000000-0000-0000-0000-000000000000}"/>
          </ac:spMkLst>
        </pc:spChg>
        <pc:spChg chg="mod">
          <ac:chgData name="Rachel Kok" userId="adad1452-82d9-432f-b3d0-d27e1e0205a0" providerId="ADAL" clId="{ED9548E6-936A-40F2-8A32-C74DF193AB4B}" dt="2022-11-18T13:45:52.989" v="31" actId="1076"/>
          <ac:spMkLst>
            <pc:docMk/>
            <pc:sldMk cId="746863241" sldId="257"/>
            <ac:spMk id="11" creationId="{00000000-0000-0000-0000-000000000000}"/>
          </ac:spMkLst>
        </pc:spChg>
      </pc:sldChg>
      <pc:sldChg chg="addSp delSp modSp mod ord delAnim modAnim">
        <pc:chgData name="Rachel Kok" userId="adad1452-82d9-432f-b3d0-d27e1e0205a0" providerId="ADAL" clId="{ED9548E6-936A-40F2-8A32-C74DF193AB4B}" dt="2022-11-22T11:01:49.557" v="3948" actId="1076"/>
        <pc:sldMkLst>
          <pc:docMk/>
          <pc:sldMk cId="1559263503" sldId="261"/>
        </pc:sldMkLst>
        <pc:spChg chg="mod">
          <ac:chgData name="Rachel Kok" userId="adad1452-82d9-432f-b3d0-d27e1e0205a0" providerId="ADAL" clId="{ED9548E6-936A-40F2-8A32-C74DF193AB4B}" dt="2022-11-18T14:34:26.411" v="562" actId="1076"/>
          <ac:spMkLst>
            <pc:docMk/>
            <pc:sldMk cId="1559263503" sldId="261"/>
            <ac:spMk id="2" creationId="{00000000-0000-0000-0000-000000000000}"/>
          </ac:spMkLst>
        </pc:spChg>
        <pc:spChg chg="mod">
          <ac:chgData name="Rachel Kok" userId="adad1452-82d9-432f-b3d0-d27e1e0205a0" providerId="ADAL" clId="{ED9548E6-936A-40F2-8A32-C74DF193AB4B}" dt="2022-11-18T15:40:22.915" v="1775" actId="20577"/>
          <ac:spMkLst>
            <pc:docMk/>
            <pc:sldMk cId="1559263503" sldId="261"/>
            <ac:spMk id="6" creationId="{00000000-0000-0000-0000-000000000000}"/>
          </ac:spMkLst>
        </pc:spChg>
        <pc:spChg chg="mod">
          <ac:chgData name="Rachel Kok" userId="adad1452-82d9-432f-b3d0-d27e1e0205a0" providerId="ADAL" clId="{ED9548E6-936A-40F2-8A32-C74DF193AB4B}" dt="2022-11-18T14:34:41.243" v="563" actId="20577"/>
          <ac:spMkLst>
            <pc:docMk/>
            <pc:sldMk cId="1559263503" sldId="261"/>
            <ac:spMk id="11" creationId="{00000000-0000-0000-0000-000000000000}"/>
          </ac:spMkLst>
        </pc:spChg>
        <pc:spChg chg="mod">
          <ac:chgData name="Rachel Kok" userId="adad1452-82d9-432f-b3d0-d27e1e0205a0" providerId="ADAL" clId="{ED9548E6-936A-40F2-8A32-C74DF193AB4B}" dt="2022-11-18T14:35:24.175" v="641" actId="14100"/>
          <ac:spMkLst>
            <pc:docMk/>
            <pc:sldMk cId="1559263503" sldId="261"/>
            <ac:spMk id="13" creationId="{00000000-0000-0000-0000-000000000000}"/>
          </ac:spMkLst>
        </pc:spChg>
        <pc:spChg chg="del">
          <ac:chgData name="Rachel Kok" userId="adad1452-82d9-432f-b3d0-d27e1e0205a0" providerId="ADAL" clId="{ED9548E6-936A-40F2-8A32-C74DF193AB4B}" dt="2022-11-18T14:32:03.026" v="379" actId="478"/>
          <ac:spMkLst>
            <pc:docMk/>
            <pc:sldMk cId="1559263503" sldId="261"/>
            <ac:spMk id="18" creationId="{7CCB8731-CF33-406E-86DE-D79AAA877384}"/>
          </ac:spMkLst>
        </pc:spChg>
        <pc:spChg chg="del">
          <ac:chgData name="Rachel Kok" userId="adad1452-82d9-432f-b3d0-d27e1e0205a0" providerId="ADAL" clId="{ED9548E6-936A-40F2-8A32-C74DF193AB4B}" dt="2022-11-18T14:32:05.056" v="380" actId="478"/>
          <ac:spMkLst>
            <pc:docMk/>
            <pc:sldMk cId="1559263503" sldId="261"/>
            <ac:spMk id="20" creationId="{D7C16FEB-5273-4975-9D83-4E6E64EFD824}"/>
          </ac:spMkLst>
        </pc:spChg>
        <pc:spChg chg="mod">
          <ac:chgData name="Rachel Kok" userId="adad1452-82d9-432f-b3d0-d27e1e0205a0" providerId="ADAL" clId="{ED9548E6-936A-40F2-8A32-C74DF193AB4B}" dt="2022-11-18T14:34:03.204" v="557" actId="1076"/>
          <ac:spMkLst>
            <pc:docMk/>
            <pc:sldMk cId="1559263503" sldId="261"/>
            <ac:spMk id="26" creationId="{DCEFBDA7-AFBC-4E60-B427-2DCD9335E098}"/>
          </ac:spMkLst>
        </pc:spChg>
        <pc:picChg chg="add mod modCrop">
          <ac:chgData name="Rachel Kok" userId="adad1452-82d9-432f-b3d0-d27e1e0205a0" providerId="ADAL" clId="{ED9548E6-936A-40F2-8A32-C74DF193AB4B}" dt="2022-11-22T11:01:02.517" v="3944" actId="14100"/>
          <ac:picMkLst>
            <pc:docMk/>
            <pc:sldMk cId="1559263503" sldId="261"/>
            <ac:picMk id="4" creationId="{E233D1EF-13FD-4EFE-BAD2-EC4EAC89F274}"/>
          </ac:picMkLst>
        </pc:picChg>
        <pc:picChg chg="del">
          <ac:chgData name="Rachel Kok" userId="adad1452-82d9-432f-b3d0-d27e1e0205a0" providerId="ADAL" clId="{ED9548E6-936A-40F2-8A32-C74DF193AB4B}" dt="2022-11-18T14:35:27.161" v="642" actId="478"/>
          <ac:picMkLst>
            <pc:docMk/>
            <pc:sldMk cId="1559263503" sldId="261"/>
            <ac:picMk id="7" creationId="{08EFF1EA-4D7C-4D0B-8478-B10C0ABDF56C}"/>
          </ac:picMkLst>
        </pc:picChg>
        <pc:picChg chg="add mod">
          <ac:chgData name="Rachel Kok" userId="adad1452-82d9-432f-b3d0-d27e1e0205a0" providerId="ADAL" clId="{ED9548E6-936A-40F2-8A32-C74DF193AB4B}" dt="2022-11-22T11:01:49.557" v="3948" actId="1076"/>
          <ac:picMkLst>
            <pc:docMk/>
            <pc:sldMk cId="1559263503" sldId="261"/>
            <ac:picMk id="18" creationId="{80181218-64D7-4EFC-8578-F8269741818A}"/>
          </ac:picMkLst>
        </pc:picChg>
      </pc:sldChg>
      <pc:sldChg chg="addSp delSp modSp add del mod ord delAnim modAnim addCm modNotesTx">
        <pc:chgData name="Rachel Kok" userId="adad1452-82d9-432f-b3d0-d27e1e0205a0" providerId="ADAL" clId="{ED9548E6-936A-40F2-8A32-C74DF193AB4B}" dt="2022-11-22T09:14:52.473" v="2506" actId="47"/>
        <pc:sldMkLst>
          <pc:docMk/>
          <pc:sldMk cId="2060594676" sldId="272"/>
        </pc:sldMkLst>
        <pc:spChg chg="del">
          <ac:chgData name="Rachel Kok" userId="adad1452-82d9-432f-b3d0-d27e1e0205a0" providerId="ADAL" clId="{ED9548E6-936A-40F2-8A32-C74DF193AB4B}" dt="2022-11-18T13:53:40.873" v="263" actId="478"/>
          <ac:spMkLst>
            <pc:docMk/>
            <pc:sldMk cId="2060594676" sldId="272"/>
            <ac:spMk id="3" creationId="{00000000-0000-0000-0000-000000000000}"/>
          </ac:spMkLst>
        </pc:spChg>
        <pc:spChg chg="mod">
          <ac:chgData name="Rachel Kok" userId="adad1452-82d9-432f-b3d0-d27e1e0205a0" providerId="ADAL" clId="{ED9548E6-936A-40F2-8A32-C74DF193AB4B}" dt="2022-11-18T13:57:02.451" v="321" actId="1076"/>
          <ac:spMkLst>
            <pc:docMk/>
            <pc:sldMk cId="2060594676" sldId="272"/>
            <ac:spMk id="5" creationId="{00000000-0000-0000-0000-000000000000}"/>
          </ac:spMkLst>
        </pc:spChg>
        <pc:spChg chg="mod">
          <ac:chgData name="Rachel Kok" userId="adad1452-82d9-432f-b3d0-d27e1e0205a0" providerId="ADAL" clId="{ED9548E6-936A-40F2-8A32-C74DF193AB4B}" dt="2022-11-22T09:09:53.860" v="2465" actId="1076"/>
          <ac:spMkLst>
            <pc:docMk/>
            <pc:sldMk cId="2060594676" sldId="272"/>
            <ac:spMk id="6" creationId="{00000000-0000-0000-0000-000000000000}"/>
          </ac:spMkLst>
        </pc:spChg>
        <pc:spChg chg="mod">
          <ac:chgData name="Rachel Kok" userId="adad1452-82d9-432f-b3d0-d27e1e0205a0" providerId="ADAL" clId="{ED9548E6-936A-40F2-8A32-C74DF193AB4B}" dt="2022-11-18T13:56:54.923" v="319" actId="1076"/>
          <ac:spMkLst>
            <pc:docMk/>
            <pc:sldMk cId="2060594676" sldId="272"/>
            <ac:spMk id="8" creationId="{00000000-0000-0000-0000-000000000000}"/>
          </ac:spMkLst>
        </pc:spChg>
        <pc:spChg chg="del">
          <ac:chgData name="Rachel Kok" userId="adad1452-82d9-432f-b3d0-d27e1e0205a0" providerId="ADAL" clId="{ED9548E6-936A-40F2-8A32-C74DF193AB4B}" dt="2022-11-18T13:53:45.736" v="265" actId="478"/>
          <ac:spMkLst>
            <pc:docMk/>
            <pc:sldMk cId="2060594676" sldId="272"/>
            <ac:spMk id="9" creationId="{00000000-0000-0000-0000-000000000000}"/>
          </ac:spMkLst>
        </pc:spChg>
        <pc:spChg chg="del">
          <ac:chgData name="Rachel Kok" userId="adad1452-82d9-432f-b3d0-d27e1e0205a0" providerId="ADAL" clId="{ED9548E6-936A-40F2-8A32-C74DF193AB4B}" dt="2022-11-18T13:53:43.418" v="264" actId="478"/>
          <ac:spMkLst>
            <pc:docMk/>
            <pc:sldMk cId="2060594676" sldId="272"/>
            <ac:spMk id="10" creationId="{00000000-0000-0000-0000-000000000000}"/>
          </ac:spMkLst>
        </pc:spChg>
        <pc:spChg chg="del">
          <ac:chgData name="Rachel Kok" userId="adad1452-82d9-432f-b3d0-d27e1e0205a0" providerId="ADAL" clId="{ED9548E6-936A-40F2-8A32-C74DF193AB4B}" dt="2022-11-18T13:53:10.705" v="258" actId="478"/>
          <ac:spMkLst>
            <pc:docMk/>
            <pc:sldMk cId="2060594676" sldId="272"/>
            <ac:spMk id="15" creationId="{00000000-0000-0000-0000-000000000000}"/>
          </ac:spMkLst>
        </pc:spChg>
        <pc:spChg chg="del">
          <ac:chgData name="Rachel Kok" userId="adad1452-82d9-432f-b3d0-d27e1e0205a0" providerId="ADAL" clId="{ED9548E6-936A-40F2-8A32-C74DF193AB4B}" dt="2022-11-18T13:53:09.410" v="257" actId="478"/>
          <ac:spMkLst>
            <pc:docMk/>
            <pc:sldMk cId="2060594676" sldId="272"/>
            <ac:spMk id="16" creationId="{00000000-0000-0000-0000-000000000000}"/>
          </ac:spMkLst>
        </pc:spChg>
        <pc:graphicFrameChg chg="del mod">
          <ac:chgData name="Rachel Kok" userId="adad1452-82d9-432f-b3d0-d27e1e0205a0" providerId="ADAL" clId="{ED9548E6-936A-40F2-8A32-C74DF193AB4B}" dt="2022-11-18T14:28:51.746" v="366" actId="478"/>
          <ac:graphicFrameMkLst>
            <pc:docMk/>
            <pc:sldMk cId="2060594676" sldId="272"/>
            <ac:graphicFrameMk id="2" creationId="{00000000-0000-0000-0000-000000000000}"/>
          </ac:graphicFrameMkLst>
        </pc:graphicFrameChg>
        <pc:picChg chg="add del mod">
          <ac:chgData name="Rachel Kok" userId="adad1452-82d9-432f-b3d0-d27e1e0205a0" providerId="ADAL" clId="{ED9548E6-936A-40F2-8A32-C74DF193AB4B}" dt="2022-11-18T14:02:32.694" v="342" actId="21"/>
          <ac:picMkLst>
            <pc:docMk/>
            <pc:sldMk cId="2060594676" sldId="272"/>
            <ac:picMk id="12" creationId="{C8398558-B383-41A7-BD5D-D14B49361EF9}"/>
          </ac:picMkLst>
        </pc:picChg>
        <pc:picChg chg="add mod">
          <ac:chgData name="Rachel Kok" userId="adad1452-82d9-432f-b3d0-d27e1e0205a0" providerId="ADAL" clId="{ED9548E6-936A-40F2-8A32-C74DF193AB4B}" dt="2022-11-18T14:29:15.449" v="376" actId="1076"/>
          <ac:picMkLst>
            <pc:docMk/>
            <pc:sldMk cId="2060594676" sldId="272"/>
            <ac:picMk id="13" creationId="{D127DD82-CD74-4464-97BB-E1ABCD5703EA}"/>
          </ac:picMkLst>
        </pc:picChg>
        <pc:picChg chg="add mod">
          <ac:chgData name="Rachel Kok" userId="adad1452-82d9-432f-b3d0-d27e1e0205a0" providerId="ADAL" clId="{ED9548E6-936A-40F2-8A32-C74DF193AB4B}" dt="2022-11-18T14:29:06.185" v="372" actId="1076"/>
          <ac:picMkLst>
            <pc:docMk/>
            <pc:sldMk cId="2060594676" sldId="272"/>
            <ac:picMk id="14" creationId="{89A011ED-EB0C-4A0F-890F-8C5F8C340C43}"/>
          </ac:picMkLst>
        </pc:picChg>
      </pc:sldChg>
      <pc:sldChg chg="addSp delSp modSp mod modNotesTx">
        <pc:chgData name="Rachel Kok" userId="adad1452-82d9-432f-b3d0-d27e1e0205a0" providerId="ADAL" clId="{ED9548E6-936A-40F2-8A32-C74DF193AB4B}" dt="2022-11-18T15:39:41.651" v="1762" actId="1076"/>
        <pc:sldMkLst>
          <pc:docMk/>
          <pc:sldMk cId="763587334" sldId="278"/>
        </pc:sldMkLst>
        <pc:spChg chg="mod">
          <ac:chgData name="Rachel Kok" userId="adad1452-82d9-432f-b3d0-d27e1e0205a0" providerId="ADAL" clId="{ED9548E6-936A-40F2-8A32-C74DF193AB4B}" dt="2022-11-18T15:39:28.390" v="1757" actId="1076"/>
          <ac:spMkLst>
            <pc:docMk/>
            <pc:sldMk cId="763587334" sldId="278"/>
            <ac:spMk id="2" creationId="{3BE19A80-FB88-42F6-AF05-9E1839B945E4}"/>
          </ac:spMkLst>
        </pc:spChg>
        <pc:spChg chg="mod">
          <ac:chgData name="Rachel Kok" userId="adad1452-82d9-432f-b3d0-d27e1e0205a0" providerId="ADAL" clId="{ED9548E6-936A-40F2-8A32-C74DF193AB4B}" dt="2022-11-18T15:39:41.651" v="1762" actId="1076"/>
          <ac:spMkLst>
            <pc:docMk/>
            <pc:sldMk cId="763587334" sldId="278"/>
            <ac:spMk id="5" creationId="{7BFC5C42-92F7-49E6-A34C-241D864885EA}"/>
          </ac:spMkLst>
        </pc:spChg>
        <pc:spChg chg="mod">
          <ac:chgData name="Rachel Kok" userId="adad1452-82d9-432f-b3d0-d27e1e0205a0" providerId="ADAL" clId="{ED9548E6-936A-40F2-8A32-C74DF193AB4B}" dt="2022-11-18T15:39:33.893" v="1759" actId="1076"/>
          <ac:spMkLst>
            <pc:docMk/>
            <pc:sldMk cId="763587334" sldId="278"/>
            <ac:spMk id="6" creationId="{B15B558A-B1B3-4A43-B102-388337D1D3FF}"/>
          </ac:spMkLst>
        </pc:spChg>
        <pc:spChg chg="mod">
          <ac:chgData name="Rachel Kok" userId="adad1452-82d9-432f-b3d0-d27e1e0205a0" providerId="ADAL" clId="{ED9548E6-936A-40F2-8A32-C74DF193AB4B}" dt="2022-11-18T15:35:19.853" v="1666" actId="1076"/>
          <ac:spMkLst>
            <pc:docMk/>
            <pc:sldMk cId="763587334" sldId="278"/>
            <ac:spMk id="10" creationId="{A2204B6D-1400-46D6-9E6D-CCBE58C7FF79}"/>
          </ac:spMkLst>
        </pc:spChg>
        <pc:picChg chg="add mod">
          <ac:chgData name="Rachel Kok" userId="adad1452-82d9-432f-b3d0-d27e1e0205a0" providerId="ADAL" clId="{ED9548E6-936A-40F2-8A32-C74DF193AB4B}" dt="2022-11-18T15:35:31.591" v="1670" actId="1076"/>
          <ac:picMkLst>
            <pc:docMk/>
            <pc:sldMk cId="763587334" sldId="278"/>
            <ac:picMk id="8" creationId="{BC889DC5-50AA-4395-9647-B4F3FFC8F066}"/>
          </ac:picMkLst>
        </pc:picChg>
        <pc:picChg chg="mod">
          <ac:chgData name="Rachel Kok" userId="adad1452-82d9-432f-b3d0-d27e1e0205a0" providerId="ADAL" clId="{ED9548E6-936A-40F2-8A32-C74DF193AB4B}" dt="2022-11-18T15:35:16.934" v="1665" actId="1076"/>
          <ac:picMkLst>
            <pc:docMk/>
            <pc:sldMk cId="763587334" sldId="278"/>
            <ac:picMk id="9" creationId="{A06E2B28-EF29-4804-B829-686E17C5C714}"/>
          </ac:picMkLst>
        </pc:picChg>
        <pc:picChg chg="del">
          <ac:chgData name="Rachel Kok" userId="adad1452-82d9-432f-b3d0-d27e1e0205a0" providerId="ADAL" clId="{ED9548E6-936A-40F2-8A32-C74DF193AB4B}" dt="2022-11-18T15:33:54.167" v="1628" actId="478"/>
          <ac:picMkLst>
            <pc:docMk/>
            <pc:sldMk cId="763587334" sldId="278"/>
            <ac:picMk id="1026" creationId="{B4E16408-7C4D-42EB-A158-705E15E2545B}"/>
          </ac:picMkLst>
        </pc:picChg>
      </pc:sldChg>
      <pc:sldChg chg="addSp delSp modSp add mod setBg delDesignElem modNotesTx">
        <pc:chgData name="Rachel Kok" userId="adad1452-82d9-432f-b3d0-d27e1e0205a0" providerId="ADAL" clId="{ED9548E6-936A-40F2-8A32-C74DF193AB4B}" dt="2022-11-22T12:38:13.521" v="4048" actId="20577"/>
        <pc:sldMkLst>
          <pc:docMk/>
          <pc:sldMk cId="3237102957" sldId="303"/>
        </pc:sldMkLst>
        <pc:spChg chg="add del mod">
          <ac:chgData name="Rachel Kok" userId="adad1452-82d9-432f-b3d0-d27e1e0205a0" providerId="ADAL" clId="{ED9548E6-936A-40F2-8A32-C74DF193AB4B}" dt="2022-11-18T14:50:55.312" v="1080"/>
          <ac:spMkLst>
            <pc:docMk/>
            <pc:sldMk cId="3237102957" sldId="303"/>
            <ac:spMk id="3" creationId="{8C024B4A-E1F1-4871-9734-5614E73F7E3C}"/>
          </ac:spMkLst>
        </pc:spChg>
        <pc:spChg chg="add">
          <ac:chgData name="Rachel Kok" userId="adad1452-82d9-432f-b3d0-d27e1e0205a0" providerId="ADAL" clId="{ED9548E6-936A-40F2-8A32-C74DF193AB4B}" dt="2022-11-18T14:49:56.011" v="1070" actId="26606"/>
          <ac:spMkLst>
            <pc:docMk/>
            <pc:sldMk cId="3237102957" sldId="303"/>
            <ac:spMk id="16" creationId="{E3B4FF89-C45F-4E24-B963-61E855708F2A}"/>
          </ac:spMkLst>
        </pc:spChg>
        <pc:spChg chg="add">
          <ac:chgData name="Rachel Kok" userId="adad1452-82d9-432f-b3d0-d27e1e0205a0" providerId="ADAL" clId="{ED9548E6-936A-40F2-8A32-C74DF193AB4B}" dt="2022-11-18T14:49:56.011" v="1070" actId="26606"/>
          <ac:spMkLst>
            <pc:docMk/>
            <pc:sldMk cId="3237102957" sldId="303"/>
            <ac:spMk id="17" creationId="{14F25C03-EF67-4344-8AEA-7B3FA0DED024}"/>
          </ac:spMkLst>
        </pc:spChg>
        <pc:spChg chg="add">
          <ac:chgData name="Rachel Kok" userId="adad1452-82d9-432f-b3d0-d27e1e0205a0" providerId="ADAL" clId="{ED9548E6-936A-40F2-8A32-C74DF193AB4B}" dt="2022-11-18T14:49:56.011" v="1070" actId="26606"/>
          <ac:spMkLst>
            <pc:docMk/>
            <pc:sldMk cId="3237102957" sldId="303"/>
            <ac:spMk id="18" creationId="{F74793DE-3651-410B-B243-8F0B1468E6A4}"/>
          </ac:spMkLst>
        </pc:spChg>
        <pc:spChg chg="del">
          <ac:chgData name="Rachel Kok" userId="adad1452-82d9-432f-b3d0-d27e1e0205a0" providerId="ADAL" clId="{ED9548E6-936A-40F2-8A32-C74DF193AB4B}" dt="2022-11-18T14:49:39.051" v="1069"/>
          <ac:spMkLst>
            <pc:docMk/>
            <pc:sldMk cId="3237102957" sldId="303"/>
            <ac:spMk id="19" creationId="{E3B4FF89-C45F-4E24-B963-61E855708F2A}"/>
          </ac:spMkLst>
        </pc:spChg>
        <pc:spChg chg="add mod">
          <ac:chgData name="Rachel Kok" userId="adad1452-82d9-432f-b3d0-d27e1e0205a0" providerId="ADAL" clId="{ED9548E6-936A-40F2-8A32-C74DF193AB4B}" dt="2022-11-18T14:51:36.875" v="1094" actId="1076"/>
          <ac:spMkLst>
            <pc:docMk/>
            <pc:sldMk cId="3237102957" sldId="303"/>
            <ac:spMk id="20" creationId="{BC3DF388-3E6F-450B-9AE1-3D9E71A05597}"/>
          </ac:spMkLst>
        </pc:spChg>
        <pc:spChg chg="del">
          <ac:chgData name="Rachel Kok" userId="adad1452-82d9-432f-b3d0-d27e1e0205a0" providerId="ADAL" clId="{ED9548E6-936A-40F2-8A32-C74DF193AB4B}" dt="2022-11-18T14:49:39.051" v="1069"/>
          <ac:spMkLst>
            <pc:docMk/>
            <pc:sldMk cId="3237102957" sldId="303"/>
            <ac:spMk id="21" creationId="{14F25C03-EF67-4344-8AEA-7B3FA0DED024}"/>
          </ac:spMkLst>
        </pc:spChg>
        <pc:spChg chg="add mod">
          <ac:chgData name="Rachel Kok" userId="adad1452-82d9-432f-b3d0-d27e1e0205a0" providerId="ADAL" clId="{ED9548E6-936A-40F2-8A32-C74DF193AB4B}" dt="2022-11-18T14:51:59.243" v="1102" actId="20577"/>
          <ac:spMkLst>
            <pc:docMk/>
            <pc:sldMk cId="3237102957" sldId="303"/>
            <ac:spMk id="22" creationId="{B46CD053-5597-4719-89A4-0739831A146C}"/>
          </ac:spMkLst>
        </pc:spChg>
        <pc:spChg chg="del">
          <ac:chgData name="Rachel Kok" userId="adad1452-82d9-432f-b3d0-d27e1e0205a0" providerId="ADAL" clId="{ED9548E6-936A-40F2-8A32-C74DF193AB4B}" dt="2022-11-18T14:49:39.051" v="1069"/>
          <ac:spMkLst>
            <pc:docMk/>
            <pc:sldMk cId="3237102957" sldId="303"/>
            <ac:spMk id="23" creationId="{F74793DE-3651-410B-B243-8F0B1468E6A4}"/>
          </ac:spMkLst>
        </pc:spChg>
        <pc:spChg chg="add mod">
          <ac:chgData name="Rachel Kok" userId="adad1452-82d9-432f-b3d0-d27e1e0205a0" providerId="ADAL" clId="{ED9548E6-936A-40F2-8A32-C74DF193AB4B}" dt="2022-11-18T14:51:56.369" v="1100" actId="20577"/>
          <ac:spMkLst>
            <pc:docMk/>
            <pc:sldMk cId="3237102957" sldId="303"/>
            <ac:spMk id="24" creationId="{AFC600CC-2302-4B7B-9EEA-AA5120D123EA}"/>
          </ac:spMkLst>
        </pc:spChg>
        <pc:spChg chg="add mod">
          <ac:chgData name="Rachel Kok" userId="adad1452-82d9-432f-b3d0-d27e1e0205a0" providerId="ADAL" clId="{ED9548E6-936A-40F2-8A32-C74DF193AB4B}" dt="2022-11-18T14:52:17.254" v="1107" actId="1076"/>
          <ac:spMkLst>
            <pc:docMk/>
            <pc:sldMk cId="3237102957" sldId="303"/>
            <ac:spMk id="25" creationId="{A1250114-35B3-4472-9BED-983F846BE4B4}"/>
          </ac:spMkLst>
        </pc:spChg>
        <pc:spChg chg="add mod">
          <ac:chgData name="Rachel Kok" userId="adad1452-82d9-432f-b3d0-d27e1e0205a0" providerId="ADAL" clId="{ED9548E6-936A-40F2-8A32-C74DF193AB4B}" dt="2022-11-18T14:52:33.490" v="1112" actId="1076"/>
          <ac:spMkLst>
            <pc:docMk/>
            <pc:sldMk cId="3237102957" sldId="303"/>
            <ac:spMk id="26" creationId="{6B02788C-5DBC-4ABA-A933-1E1537850445}"/>
          </ac:spMkLst>
        </pc:spChg>
        <pc:spChg chg="add mod">
          <ac:chgData name="Rachel Kok" userId="adad1452-82d9-432f-b3d0-d27e1e0205a0" providerId="ADAL" clId="{ED9548E6-936A-40F2-8A32-C74DF193AB4B}" dt="2022-11-18T14:52:49.824" v="1116" actId="20577"/>
          <ac:spMkLst>
            <pc:docMk/>
            <pc:sldMk cId="3237102957" sldId="303"/>
            <ac:spMk id="27" creationId="{1C3C169C-6B60-4405-94CC-ACFC299804F7}"/>
          </ac:spMkLst>
        </pc:spChg>
      </pc:sldChg>
      <pc:sldChg chg="addSp delSp modSp mod modAnim addCm modCm modNotesTx">
        <pc:chgData name="Rachel Kok" userId="adad1452-82d9-432f-b3d0-d27e1e0205a0" providerId="ADAL" clId="{ED9548E6-936A-40F2-8A32-C74DF193AB4B}" dt="2022-11-22T11:07:33.263" v="3959" actId="1076"/>
        <pc:sldMkLst>
          <pc:docMk/>
          <pc:sldMk cId="4283815545" sldId="304"/>
        </pc:sldMkLst>
        <pc:spChg chg="mod">
          <ac:chgData name="Rachel Kok" userId="adad1452-82d9-432f-b3d0-d27e1e0205a0" providerId="ADAL" clId="{ED9548E6-936A-40F2-8A32-C74DF193AB4B}" dt="2022-11-22T11:07:33.263" v="3959" actId="1076"/>
          <ac:spMkLst>
            <pc:docMk/>
            <pc:sldMk cId="4283815545" sldId="304"/>
            <ac:spMk id="5" creationId="{00000000-0000-0000-0000-000000000000}"/>
          </ac:spMkLst>
        </pc:spChg>
        <pc:spChg chg="mod">
          <ac:chgData name="Rachel Kok" userId="adad1452-82d9-432f-b3d0-d27e1e0205a0" providerId="ADAL" clId="{ED9548E6-936A-40F2-8A32-C74DF193AB4B}" dt="2022-11-22T10:58:37.936" v="3933" actId="20577"/>
          <ac:spMkLst>
            <pc:docMk/>
            <pc:sldMk cId="4283815545" sldId="304"/>
            <ac:spMk id="12" creationId="{D57BBFE9-46C5-44A4-8AC7-0F4E7624BA8E}"/>
          </ac:spMkLst>
        </pc:spChg>
        <pc:spChg chg="mod">
          <ac:chgData name="Rachel Kok" userId="adad1452-82d9-432f-b3d0-d27e1e0205a0" providerId="ADAL" clId="{ED9548E6-936A-40F2-8A32-C74DF193AB4B}" dt="2022-11-22T11:07:30.891" v="3958" actId="1076"/>
          <ac:spMkLst>
            <pc:docMk/>
            <pc:sldMk cId="4283815545" sldId="304"/>
            <ac:spMk id="22" creationId="{00000000-0000-0000-0000-000000000000}"/>
          </ac:spMkLst>
        </pc:spChg>
        <pc:spChg chg="add del mod">
          <ac:chgData name="Rachel Kok" userId="adad1452-82d9-432f-b3d0-d27e1e0205a0" providerId="ADAL" clId="{ED9548E6-936A-40F2-8A32-C74DF193AB4B}" dt="2022-11-22T10:58:20.053" v="3927" actId="1076"/>
          <ac:spMkLst>
            <pc:docMk/>
            <pc:sldMk cId="4283815545" sldId="304"/>
            <ac:spMk id="23" creationId="{00000000-0000-0000-0000-000000000000}"/>
          </ac:spMkLst>
        </pc:spChg>
        <pc:picChg chg="add mod">
          <ac:chgData name="Rachel Kok" userId="adad1452-82d9-432f-b3d0-d27e1e0205a0" providerId="ADAL" clId="{ED9548E6-936A-40F2-8A32-C74DF193AB4B}" dt="2022-11-22T10:58:09.387" v="3925" actId="1076"/>
          <ac:picMkLst>
            <pc:docMk/>
            <pc:sldMk cId="4283815545" sldId="304"/>
            <ac:picMk id="9" creationId="{7A50EF89-C85F-44DC-91B6-09E5D46E7886}"/>
          </ac:picMkLst>
        </pc:picChg>
      </pc:sldChg>
      <pc:sldChg chg="addSp delSp modSp add mod modAnim modNotesTx">
        <pc:chgData name="Rachel Kok" userId="adad1452-82d9-432f-b3d0-d27e1e0205a0" providerId="ADAL" clId="{ED9548E6-936A-40F2-8A32-C74DF193AB4B}" dt="2022-11-22T10:00:18.218" v="3903" actId="1076"/>
        <pc:sldMkLst>
          <pc:docMk/>
          <pc:sldMk cId="1820233454" sldId="305"/>
        </pc:sldMkLst>
        <pc:spChg chg="del mod">
          <ac:chgData name="Rachel Kok" userId="adad1452-82d9-432f-b3d0-d27e1e0205a0" providerId="ADAL" clId="{ED9548E6-936A-40F2-8A32-C74DF193AB4B}" dt="2022-11-22T09:49:27.272" v="3814" actId="478"/>
          <ac:spMkLst>
            <pc:docMk/>
            <pc:sldMk cId="1820233454" sldId="305"/>
            <ac:spMk id="16" creationId="{5B17C22F-E440-4B0A-888A-ED6D19E9C19B}"/>
          </ac:spMkLst>
        </pc:spChg>
        <pc:spChg chg="add mod">
          <ac:chgData name="Rachel Kok" userId="adad1452-82d9-432f-b3d0-d27e1e0205a0" providerId="ADAL" clId="{ED9548E6-936A-40F2-8A32-C74DF193AB4B}" dt="2022-11-22T09:49:06.395" v="3809" actId="1076"/>
          <ac:spMkLst>
            <pc:docMk/>
            <pc:sldMk cId="1820233454" sldId="305"/>
            <ac:spMk id="18" creationId="{FFDBC6E1-54DF-49C4-849E-CADD36BEFB01}"/>
          </ac:spMkLst>
        </pc:spChg>
        <pc:spChg chg="add mod">
          <ac:chgData name="Rachel Kok" userId="adad1452-82d9-432f-b3d0-d27e1e0205a0" providerId="ADAL" clId="{ED9548E6-936A-40F2-8A32-C74DF193AB4B}" dt="2022-11-22T09:49:23.365" v="3812" actId="1076"/>
          <ac:spMkLst>
            <pc:docMk/>
            <pc:sldMk cId="1820233454" sldId="305"/>
            <ac:spMk id="19" creationId="{E44B9D4E-7DBA-40A0-A6EB-053A6148EDD1}"/>
          </ac:spMkLst>
        </pc:spChg>
        <pc:spChg chg="add mod">
          <ac:chgData name="Rachel Kok" userId="adad1452-82d9-432f-b3d0-d27e1e0205a0" providerId="ADAL" clId="{ED9548E6-936A-40F2-8A32-C74DF193AB4B}" dt="2022-11-22T09:49:17.800" v="3811" actId="14100"/>
          <ac:spMkLst>
            <pc:docMk/>
            <pc:sldMk cId="1820233454" sldId="305"/>
            <ac:spMk id="20" creationId="{B2314F66-65B4-47F3-ACB7-39446FD192DC}"/>
          </ac:spMkLst>
        </pc:spChg>
        <pc:picChg chg="mod">
          <ac:chgData name="Rachel Kok" userId="adad1452-82d9-432f-b3d0-d27e1e0205a0" providerId="ADAL" clId="{ED9548E6-936A-40F2-8A32-C74DF193AB4B}" dt="2022-11-22T09:59:33.151" v="3901" actId="1076"/>
          <ac:picMkLst>
            <pc:docMk/>
            <pc:sldMk cId="1820233454" sldId="305"/>
            <ac:picMk id="2" creationId="{E7B832A2-570E-436F-BA19-29C43ADD1648}"/>
          </ac:picMkLst>
        </pc:picChg>
        <pc:picChg chg="mod">
          <ac:chgData name="Rachel Kok" userId="adad1452-82d9-432f-b3d0-d27e1e0205a0" providerId="ADAL" clId="{ED9548E6-936A-40F2-8A32-C74DF193AB4B}" dt="2022-11-22T09:58:38.977" v="3884" actId="1076"/>
          <ac:picMkLst>
            <pc:docMk/>
            <pc:sldMk cId="1820233454" sldId="305"/>
            <ac:picMk id="3" creationId="{1B385DBD-FB81-47DE-B155-DDB9074678C6}"/>
          </ac:picMkLst>
        </pc:picChg>
        <pc:picChg chg="mod">
          <ac:chgData name="Rachel Kok" userId="adad1452-82d9-432f-b3d0-d27e1e0205a0" providerId="ADAL" clId="{ED9548E6-936A-40F2-8A32-C74DF193AB4B}" dt="2022-11-22T09:58:35.647" v="3883" actId="14100"/>
          <ac:picMkLst>
            <pc:docMk/>
            <pc:sldMk cId="1820233454" sldId="305"/>
            <ac:picMk id="4" creationId="{62209928-AC32-4B76-B285-8A41E6D08F42}"/>
          </ac:picMkLst>
        </pc:picChg>
        <pc:picChg chg="mod">
          <ac:chgData name="Rachel Kok" userId="adad1452-82d9-432f-b3d0-d27e1e0205a0" providerId="ADAL" clId="{ED9548E6-936A-40F2-8A32-C74DF193AB4B}" dt="2022-11-22T09:58:24.727" v="3880" actId="14100"/>
          <ac:picMkLst>
            <pc:docMk/>
            <pc:sldMk cId="1820233454" sldId="305"/>
            <ac:picMk id="5" creationId="{00510979-59CB-184B-A0B4-B36B4FD45F87}"/>
          </ac:picMkLst>
        </pc:picChg>
        <pc:picChg chg="mod">
          <ac:chgData name="Rachel Kok" userId="adad1452-82d9-432f-b3d0-d27e1e0205a0" providerId="ADAL" clId="{ED9548E6-936A-40F2-8A32-C74DF193AB4B}" dt="2022-11-22T09:58:27.330" v="3881" actId="1076"/>
          <ac:picMkLst>
            <pc:docMk/>
            <pc:sldMk cId="1820233454" sldId="305"/>
            <ac:picMk id="6" creationId="{4B3E7E3C-2F90-463E-930D-320D2904DCF9}"/>
          </ac:picMkLst>
        </pc:picChg>
        <pc:picChg chg="mod">
          <ac:chgData name="Rachel Kok" userId="adad1452-82d9-432f-b3d0-d27e1e0205a0" providerId="ADAL" clId="{ED9548E6-936A-40F2-8A32-C74DF193AB4B}" dt="2022-11-22T09:58:43.028" v="3885" actId="1076"/>
          <ac:picMkLst>
            <pc:docMk/>
            <pc:sldMk cId="1820233454" sldId="305"/>
            <ac:picMk id="8" creationId="{F2C330FA-49FA-38AF-20D6-856FCA624D9D}"/>
          </ac:picMkLst>
        </pc:picChg>
        <pc:picChg chg="mod">
          <ac:chgData name="Rachel Kok" userId="adad1452-82d9-432f-b3d0-d27e1e0205a0" providerId="ADAL" clId="{ED9548E6-936A-40F2-8A32-C74DF193AB4B}" dt="2022-11-22T09:58:47.978" v="3886" actId="1076"/>
          <ac:picMkLst>
            <pc:docMk/>
            <pc:sldMk cId="1820233454" sldId="305"/>
            <ac:picMk id="15" creationId="{61B12F7E-EEA9-4DBA-826C-A68A4D6441B1}"/>
          </ac:picMkLst>
        </pc:picChg>
        <pc:picChg chg="mod">
          <ac:chgData name="Rachel Kok" userId="adad1452-82d9-432f-b3d0-d27e1e0205a0" providerId="ADAL" clId="{ED9548E6-936A-40F2-8A32-C74DF193AB4B}" dt="2022-11-22T10:00:18.218" v="3903" actId="1076"/>
          <ac:picMkLst>
            <pc:docMk/>
            <pc:sldMk cId="1820233454" sldId="305"/>
            <ac:picMk id="17" creationId="{E9EEFED3-6D56-24D4-C522-2AE5CDA0518B}"/>
          </ac:picMkLst>
        </pc:picChg>
        <pc:picChg chg="add mod">
          <ac:chgData name="Rachel Kok" userId="adad1452-82d9-432f-b3d0-d27e1e0205a0" providerId="ADAL" clId="{ED9548E6-936A-40F2-8A32-C74DF193AB4B}" dt="2022-11-22T09:59:29.154" v="3900" actId="1076"/>
          <ac:picMkLst>
            <pc:docMk/>
            <pc:sldMk cId="1820233454" sldId="305"/>
            <ac:picMk id="21" creationId="{3B4D827A-FE67-4E4A-8A75-28C87DF94917}"/>
          </ac:picMkLst>
        </pc:picChg>
      </pc:sldChg>
      <pc:sldChg chg="del">
        <pc:chgData name="Rachel Kok" userId="adad1452-82d9-432f-b3d0-d27e1e0205a0" providerId="ADAL" clId="{ED9548E6-936A-40F2-8A32-C74DF193AB4B}" dt="2022-11-18T15:34:49.643" v="1662" actId="47"/>
        <pc:sldMkLst>
          <pc:docMk/>
          <pc:sldMk cId="3556908845" sldId="307"/>
        </pc:sldMkLst>
      </pc:sldChg>
      <pc:sldChg chg="addSp delSp modSp mod ord modNotesTx">
        <pc:chgData name="Rachel Kok" userId="adad1452-82d9-432f-b3d0-d27e1e0205a0" providerId="ADAL" clId="{ED9548E6-936A-40F2-8A32-C74DF193AB4B}" dt="2022-11-22T10:12:04.146" v="3923" actId="14100"/>
        <pc:sldMkLst>
          <pc:docMk/>
          <pc:sldMk cId="3301966483" sldId="327"/>
        </pc:sldMkLst>
        <pc:spChg chg="add del">
          <ac:chgData name="Rachel Kok" userId="adad1452-82d9-432f-b3d0-d27e1e0205a0" providerId="ADAL" clId="{ED9548E6-936A-40F2-8A32-C74DF193AB4B}" dt="2022-11-22T09:53:00.805" v="3821"/>
          <ac:spMkLst>
            <pc:docMk/>
            <pc:sldMk cId="3301966483" sldId="327"/>
            <ac:spMk id="3" creationId="{6AEFBE83-235C-481A-B898-3E6AED6D3D7B}"/>
          </ac:spMkLst>
        </pc:spChg>
        <pc:spChg chg="mod">
          <ac:chgData name="Rachel Kok" userId="adad1452-82d9-432f-b3d0-d27e1e0205a0" providerId="ADAL" clId="{ED9548E6-936A-40F2-8A32-C74DF193AB4B}" dt="2022-11-18T15:20:24.651" v="1608" actId="14100"/>
          <ac:spMkLst>
            <pc:docMk/>
            <pc:sldMk cId="3301966483" sldId="327"/>
            <ac:spMk id="5" creationId="{00000000-0000-0000-0000-000000000000}"/>
          </ac:spMkLst>
        </pc:spChg>
        <pc:spChg chg="mod">
          <ac:chgData name="Rachel Kok" userId="adad1452-82d9-432f-b3d0-d27e1e0205a0" providerId="ADAL" clId="{ED9548E6-936A-40F2-8A32-C74DF193AB4B}" dt="2022-11-18T15:24:07.898" v="1616" actId="1076"/>
          <ac:spMkLst>
            <pc:docMk/>
            <pc:sldMk cId="3301966483" sldId="327"/>
            <ac:spMk id="11" creationId="{B8B80BA0-46C6-436A-9DFC-9236461224F2}"/>
          </ac:spMkLst>
        </pc:spChg>
        <pc:spChg chg="add del">
          <ac:chgData name="Rachel Kok" userId="adad1452-82d9-432f-b3d0-d27e1e0205a0" providerId="ADAL" clId="{ED9548E6-936A-40F2-8A32-C74DF193AB4B}" dt="2022-11-22T09:52:51.268" v="3819" actId="22"/>
          <ac:spMkLst>
            <pc:docMk/>
            <pc:sldMk cId="3301966483" sldId="327"/>
            <ac:spMk id="12" creationId="{9F5EA753-7DF2-4ED3-8C66-A998B9082A5C}"/>
          </ac:spMkLst>
        </pc:spChg>
        <pc:spChg chg="mod">
          <ac:chgData name="Rachel Kok" userId="adad1452-82d9-432f-b3d0-d27e1e0205a0" providerId="ADAL" clId="{ED9548E6-936A-40F2-8A32-C74DF193AB4B}" dt="2022-11-18T15:20:53.324" v="1615" actId="1076"/>
          <ac:spMkLst>
            <pc:docMk/>
            <pc:sldMk cId="3301966483" sldId="327"/>
            <ac:spMk id="22" creationId="{00000000-0000-0000-0000-000000000000}"/>
          </ac:spMkLst>
        </pc:spChg>
        <pc:spChg chg="mod">
          <ac:chgData name="Rachel Kok" userId="adad1452-82d9-432f-b3d0-d27e1e0205a0" providerId="ADAL" clId="{ED9548E6-936A-40F2-8A32-C74DF193AB4B}" dt="2022-11-22T10:12:00.879" v="3922" actId="14100"/>
          <ac:spMkLst>
            <pc:docMk/>
            <pc:sldMk cId="3301966483" sldId="327"/>
            <ac:spMk id="23" creationId="{00000000-0000-0000-0000-000000000000}"/>
          </ac:spMkLst>
        </pc:spChg>
        <pc:picChg chg="add del mod">
          <ac:chgData name="Rachel Kok" userId="adad1452-82d9-432f-b3d0-d27e1e0205a0" providerId="ADAL" clId="{ED9548E6-936A-40F2-8A32-C74DF193AB4B}" dt="2022-11-22T09:56:27.705" v="3832" actId="478"/>
          <ac:picMkLst>
            <pc:docMk/>
            <pc:sldMk cId="3301966483" sldId="327"/>
            <ac:picMk id="6" creationId="{B32362DC-478C-4A35-9E80-04FE9DAD75CD}"/>
          </ac:picMkLst>
        </pc:picChg>
        <pc:picChg chg="add mod">
          <ac:chgData name="Rachel Kok" userId="adad1452-82d9-432f-b3d0-d27e1e0205a0" providerId="ADAL" clId="{ED9548E6-936A-40F2-8A32-C74DF193AB4B}" dt="2022-11-22T10:12:04.146" v="3923" actId="14100"/>
          <ac:picMkLst>
            <pc:docMk/>
            <pc:sldMk cId="3301966483" sldId="327"/>
            <ac:picMk id="8" creationId="{789FCF57-4B8F-4AF9-89B5-0913EC538294}"/>
          </ac:picMkLst>
        </pc:picChg>
        <pc:picChg chg="del">
          <ac:chgData name="Rachel Kok" userId="adad1452-82d9-432f-b3d0-d27e1e0205a0" providerId="ADAL" clId="{ED9548E6-936A-40F2-8A32-C74DF193AB4B}" dt="2022-11-18T15:17:41.238" v="1523" actId="478"/>
          <ac:picMkLst>
            <pc:docMk/>
            <pc:sldMk cId="3301966483" sldId="327"/>
            <ac:picMk id="14" creationId="{C7685EE9-071F-48F3-80AE-439B1D90C73B}"/>
          </ac:picMkLst>
        </pc:picChg>
        <pc:picChg chg="add del mod">
          <ac:chgData name="Rachel Kok" userId="adad1452-82d9-432f-b3d0-d27e1e0205a0" providerId="ADAL" clId="{ED9548E6-936A-40F2-8A32-C74DF193AB4B}" dt="2022-11-22T09:52:47.167" v="3817" actId="478"/>
          <ac:picMkLst>
            <pc:docMk/>
            <pc:sldMk cId="3301966483" sldId="327"/>
            <ac:picMk id="1026" creationId="{CABA908E-BAC6-4C8E-9B21-1DF7C90215CD}"/>
          </ac:picMkLst>
        </pc:picChg>
      </pc:sldChg>
      <pc:sldChg chg="addSp delSp modSp mod ord modNotesTx">
        <pc:chgData name="Rachel Kok" userId="adad1452-82d9-432f-b3d0-d27e1e0205a0" providerId="ADAL" clId="{ED9548E6-936A-40F2-8A32-C74DF193AB4B}" dt="2022-11-22T11:08:30.263" v="3962" actId="478"/>
        <pc:sldMkLst>
          <pc:docMk/>
          <pc:sldMk cId="3277956741" sldId="328"/>
        </pc:sldMkLst>
        <pc:spChg chg="mod">
          <ac:chgData name="Rachel Kok" userId="adad1452-82d9-432f-b3d0-d27e1e0205a0" providerId="ADAL" clId="{ED9548E6-936A-40F2-8A32-C74DF193AB4B}" dt="2022-11-18T14:36:53.064" v="668" actId="1076"/>
          <ac:spMkLst>
            <pc:docMk/>
            <pc:sldMk cId="3277956741" sldId="328"/>
            <ac:spMk id="3" creationId="{00000000-0000-0000-0000-000000000000}"/>
          </ac:spMkLst>
        </pc:spChg>
        <pc:spChg chg="del">
          <ac:chgData name="Rachel Kok" userId="adad1452-82d9-432f-b3d0-d27e1e0205a0" providerId="ADAL" clId="{ED9548E6-936A-40F2-8A32-C74DF193AB4B}" dt="2022-11-22T11:08:30.263" v="3962" actId="478"/>
          <ac:spMkLst>
            <pc:docMk/>
            <pc:sldMk cId="3277956741" sldId="328"/>
            <ac:spMk id="9" creationId="{22382AA3-A7BC-4C30-BB07-F4704D7EB240}"/>
          </ac:spMkLst>
        </pc:spChg>
        <pc:spChg chg="add mod">
          <ac:chgData name="Rachel Kok" userId="adad1452-82d9-432f-b3d0-d27e1e0205a0" providerId="ADAL" clId="{ED9548E6-936A-40F2-8A32-C74DF193AB4B}" dt="2022-11-22T11:08:25.685" v="3960"/>
          <ac:spMkLst>
            <pc:docMk/>
            <pc:sldMk cId="3277956741" sldId="328"/>
            <ac:spMk id="11" creationId="{71EDF522-A356-4C9C-9271-EE26F50FA885}"/>
          </ac:spMkLst>
        </pc:spChg>
        <pc:picChg chg="del">
          <ac:chgData name="Rachel Kok" userId="adad1452-82d9-432f-b3d0-d27e1e0205a0" providerId="ADAL" clId="{ED9548E6-936A-40F2-8A32-C74DF193AB4B}" dt="2022-11-18T14:35:50.261" v="663" actId="478"/>
          <ac:picMkLst>
            <pc:docMk/>
            <pc:sldMk cId="3277956741" sldId="328"/>
            <ac:picMk id="7" creationId="{0DDF82F8-2A2C-42FA-A1E3-F1E8316F2BA5}"/>
          </ac:picMkLst>
        </pc:picChg>
        <pc:picChg chg="add mod">
          <ac:chgData name="Rachel Kok" userId="adad1452-82d9-432f-b3d0-d27e1e0205a0" providerId="ADAL" clId="{ED9548E6-936A-40F2-8A32-C74DF193AB4B}" dt="2022-11-22T11:08:25.685" v="3960"/>
          <ac:picMkLst>
            <pc:docMk/>
            <pc:sldMk cId="3277956741" sldId="328"/>
            <ac:picMk id="7" creationId="{9348E902-1D1F-4138-8922-EF6E966928B1}"/>
          </ac:picMkLst>
        </pc:picChg>
        <pc:picChg chg="del">
          <ac:chgData name="Rachel Kok" userId="adad1452-82d9-432f-b3d0-d27e1e0205a0" providerId="ADAL" clId="{ED9548E6-936A-40F2-8A32-C74DF193AB4B}" dt="2022-11-22T11:08:27.808" v="3961" actId="478"/>
          <ac:picMkLst>
            <pc:docMk/>
            <pc:sldMk cId="3277956741" sldId="328"/>
            <ac:picMk id="8" creationId="{0D1AA66D-F4C4-40E2-BB0A-8AA20F32C813}"/>
          </ac:picMkLst>
        </pc:picChg>
        <pc:picChg chg="add mod">
          <ac:chgData name="Rachel Kok" userId="adad1452-82d9-432f-b3d0-d27e1e0205a0" providerId="ADAL" clId="{ED9548E6-936A-40F2-8A32-C74DF193AB4B}" dt="2022-11-18T14:36:54.706" v="669" actId="1076"/>
          <ac:picMkLst>
            <pc:docMk/>
            <pc:sldMk cId="3277956741" sldId="328"/>
            <ac:picMk id="10" creationId="{838735D4-FC28-48B6-826E-78B9911809EE}"/>
          </ac:picMkLst>
        </pc:picChg>
      </pc:sldChg>
      <pc:sldChg chg="addSp delSp modSp add del mod setBg">
        <pc:chgData name="Rachel Kok" userId="adad1452-82d9-432f-b3d0-d27e1e0205a0" providerId="ADAL" clId="{ED9548E6-936A-40F2-8A32-C74DF193AB4B}" dt="2022-11-18T14:32:57.057" v="478" actId="47"/>
        <pc:sldMkLst>
          <pc:docMk/>
          <pc:sldMk cId="2334962053" sldId="342"/>
        </pc:sldMkLst>
        <pc:spChg chg="del">
          <ac:chgData name="Rachel Kok" userId="adad1452-82d9-432f-b3d0-d27e1e0205a0" providerId="ADAL" clId="{ED9548E6-936A-40F2-8A32-C74DF193AB4B}" dt="2022-11-18T13:49:23.628" v="242" actId="478"/>
          <ac:spMkLst>
            <pc:docMk/>
            <pc:sldMk cId="2334962053" sldId="342"/>
            <ac:spMk id="4" creationId="{AD0C9197-A718-450F-95EE-AB9706E8680D}"/>
          </ac:spMkLst>
        </pc:spChg>
        <pc:spChg chg="add del">
          <ac:chgData name="Rachel Kok" userId="adad1452-82d9-432f-b3d0-d27e1e0205a0" providerId="ADAL" clId="{ED9548E6-936A-40F2-8A32-C74DF193AB4B}" dt="2022-11-18T13:49:40.206" v="245" actId="26606"/>
          <ac:spMkLst>
            <pc:docMk/>
            <pc:sldMk cId="2334962053" sldId="342"/>
            <ac:spMk id="7" creationId="{42A4FC2C-047E-45A5-965D-8E1E3BF09BC6}"/>
          </ac:spMkLst>
        </pc:spChg>
        <pc:spChg chg="add del">
          <ac:chgData name="Rachel Kok" userId="adad1452-82d9-432f-b3d0-d27e1e0205a0" providerId="ADAL" clId="{ED9548E6-936A-40F2-8A32-C74DF193AB4B}" dt="2022-11-18T13:49:42.792" v="247" actId="26606"/>
          <ac:spMkLst>
            <pc:docMk/>
            <pc:sldMk cId="2334962053" sldId="342"/>
            <ac:spMk id="9" creationId="{B670DBD5-770C-4383-9F54-5B86E86BD5BB}"/>
          </ac:spMkLst>
        </pc:spChg>
        <pc:spChg chg="add del">
          <ac:chgData name="Rachel Kok" userId="adad1452-82d9-432f-b3d0-d27e1e0205a0" providerId="ADAL" clId="{ED9548E6-936A-40F2-8A32-C74DF193AB4B}" dt="2022-11-18T13:49:47.996" v="249" actId="26606"/>
          <ac:spMkLst>
            <pc:docMk/>
            <pc:sldMk cId="2334962053" sldId="342"/>
            <ac:spMk id="11" creationId="{42A4FC2C-047E-45A5-965D-8E1E3BF09BC6}"/>
          </ac:spMkLst>
        </pc:spChg>
        <pc:picChg chg="add del mod">
          <ac:chgData name="Rachel Kok" userId="adad1452-82d9-432f-b3d0-d27e1e0205a0" providerId="ADAL" clId="{ED9548E6-936A-40F2-8A32-C74DF193AB4B}" dt="2022-11-18T14:28:44.041" v="364" actId="21"/>
          <ac:picMkLst>
            <pc:docMk/>
            <pc:sldMk cId="2334962053" sldId="342"/>
            <ac:picMk id="2" creationId="{6B4D36DC-8375-497E-A6E8-31A7C98F4999}"/>
          </ac:picMkLst>
        </pc:picChg>
        <pc:picChg chg="del">
          <ac:chgData name="Rachel Kok" userId="adad1452-82d9-432f-b3d0-d27e1e0205a0" providerId="ADAL" clId="{ED9548E6-936A-40F2-8A32-C74DF193AB4B}" dt="2022-11-18T13:49:20.580" v="240" actId="478"/>
          <ac:picMkLst>
            <pc:docMk/>
            <pc:sldMk cId="2334962053" sldId="342"/>
            <ac:picMk id="5" creationId="{EE8C29C2-D660-4AD9-859F-4111535DB30F}"/>
          </ac:picMkLst>
        </pc:picChg>
        <pc:picChg chg="del">
          <ac:chgData name="Rachel Kok" userId="adad1452-82d9-432f-b3d0-d27e1e0205a0" providerId="ADAL" clId="{ED9548E6-936A-40F2-8A32-C74DF193AB4B}" dt="2022-11-18T13:49:22.050" v="241" actId="478"/>
          <ac:picMkLst>
            <pc:docMk/>
            <pc:sldMk cId="2334962053" sldId="342"/>
            <ac:picMk id="1026" creationId="{97AA618A-1CD1-4186-A818-ECA519FA479F}"/>
          </ac:picMkLst>
        </pc:picChg>
      </pc:sldChg>
      <pc:sldChg chg="addSp delSp modSp mod ord modNotesTx">
        <pc:chgData name="Rachel Kok" userId="adad1452-82d9-432f-b3d0-d27e1e0205a0" providerId="ADAL" clId="{ED9548E6-936A-40F2-8A32-C74DF193AB4B}" dt="2022-11-22T11:09:58.428" v="3965" actId="20577"/>
        <pc:sldMkLst>
          <pc:docMk/>
          <pc:sldMk cId="279811060" sldId="343"/>
        </pc:sldMkLst>
        <pc:spChg chg="mod">
          <ac:chgData name="Rachel Kok" userId="adad1452-82d9-432f-b3d0-d27e1e0205a0" providerId="ADAL" clId="{ED9548E6-936A-40F2-8A32-C74DF193AB4B}" dt="2022-11-18T14:48:29.561" v="1055" actId="14100"/>
          <ac:spMkLst>
            <pc:docMk/>
            <pc:sldMk cId="279811060" sldId="343"/>
            <ac:spMk id="9" creationId="{6C150D0C-EAB3-4076-8DAF-316826F5D4C8}"/>
          </ac:spMkLst>
        </pc:spChg>
        <pc:spChg chg="add mod">
          <ac:chgData name="Rachel Kok" userId="adad1452-82d9-432f-b3d0-d27e1e0205a0" providerId="ADAL" clId="{ED9548E6-936A-40F2-8A32-C74DF193AB4B}" dt="2022-11-22T11:09:58.428" v="3965" actId="20577"/>
          <ac:spMkLst>
            <pc:docMk/>
            <pc:sldMk cId="279811060" sldId="343"/>
            <ac:spMk id="12" creationId="{51775CD3-9E62-466A-B679-926CB37BECFE}"/>
          </ac:spMkLst>
        </pc:spChg>
        <pc:spChg chg="mod">
          <ac:chgData name="Rachel Kok" userId="adad1452-82d9-432f-b3d0-d27e1e0205a0" providerId="ADAL" clId="{ED9548E6-936A-40F2-8A32-C74DF193AB4B}" dt="2022-11-22T09:29:09.277" v="2517" actId="1076"/>
          <ac:spMkLst>
            <pc:docMk/>
            <pc:sldMk cId="279811060" sldId="343"/>
            <ac:spMk id="13" creationId="{F840D6E9-D9DB-484B-885A-41CDD5D58ECB}"/>
          </ac:spMkLst>
        </pc:spChg>
        <pc:spChg chg="mod">
          <ac:chgData name="Rachel Kok" userId="adad1452-82d9-432f-b3d0-d27e1e0205a0" providerId="ADAL" clId="{ED9548E6-936A-40F2-8A32-C74DF193AB4B}" dt="2022-11-22T09:31:53.274" v="2942" actId="14100"/>
          <ac:spMkLst>
            <pc:docMk/>
            <pc:sldMk cId="279811060" sldId="343"/>
            <ac:spMk id="15" creationId="{DF06821E-8768-4327-A044-FD498CEBB027}"/>
          </ac:spMkLst>
        </pc:spChg>
        <pc:picChg chg="del">
          <ac:chgData name="Rachel Kok" userId="adad1452-82d9-432f-b3d0-d27e1e0205a0" providerId="ADAL" clId="{ED9548E6-936A-40F2-8A32-C74DF193AB4B}" dt="2022-11-18T14:48:39.194" v="1058" actId="478"/>
          <ac:picMkLst>
            <pc:docMk/>
            <pc:sldMk cId="279811060" sldId="343"/>
            <ac:picMk id="8" creationId="{3705FE85-E9D7-4D69-9507-C0681568E330}"/>
          </ac:picMkLst>
        </pc:picChg>
        <pc:picChg chg="del">
          <ac:chgData name="Rachel Kok" userId="adad1452-82d9-432f-b3d0-d27e1e0205a0" providerId="ADAL" clId="{ED9548E6-936A-40F2-8A32-C74DF193AB4B}" dt="2022-11-18T14:48:39.743" v="1059" actId="478"/>
          <ac:picMkLst>
            <pc:docMk/>
            <pc:sldMk cId="279811060" sldId="343"/>
            <ac:picMk id="10" creationId="{AB918D54-E3EA-4911-BA51-35BBACA43C0F}"/>
          </ac:picMkLst>
        </pc:picChg>
      </pc:sldChg>
      <pc:sldChg chg="addSp delSp modSp mod ord modNotesTx">
        <pc:chgData name="Rachel Kok" userId="adad1452-82d9-432f-b3d0-d27e1e0205a0" providerId="ADAL" clId="{ED9548E6-936A-40F2-8A32-C74DF193AB4B}" dt="2022-11-18T15:33:04.138" v="1617" actId="20577"/>
        <pc:sldMkLst>
          <pc:docMk/>
          <pc:sldMk cId="1883055196" sldId="344"/>
        </pc:sldMkLst>
        <pc:spChg chg="mod">
          <ac:chgData name="Rachel Kok" userId="adad1452-82d9-432f-b3d0-d27e1e0205a0" providerId="ADAL" clId="{ED9548E6-936A-40F2-8A32-C74DF193AB4B}" dt="2022-11-18T14:43:52.933" v="1011" actId="20577"/>
          <ac:spMkLst>
            <pc:docMk/>
            <pc:sldMk cId="1883055196" sldId="344"/>
            <ac:spMk id="5" creationId="{00000000-0000-0000-0000-000000000000}"/>
          </ac:spMkLst>
        </pc:spChg>
        <pc:spChg chg="mod">
          <ac:chgData name="Rachel Kok" userId="adad1452-82d9-432f-b3d0-d27e1e0205a0" providerId="ADAL" clId="{ED9548E6-936A-40F2-8A32-C74DF193AB4B}" dt="2022-11-18T14:42:38.081" v="1006" actId="20577"/>
          <ac:spMkLst>
            <pc:docMk/>
            <pc:sldMk cId="1883055196" sldId="344"/>
            <ac:spMk id="6" creationId="{0A14F381-5982-47E7-86E9-A3011D42DE6E}"/>
          </ac:spMkLst>
        </pc:spChg>
        <pc:spChg chg="mod">
          <ac:chgData name="Rachel Kok" userId="adad1452-82d9-432f-b3d0-d27e1e0205a0" providerId="ADAL" clId="{ED9548E6-936A-40F2-8A32-C74DF193AB4B}" dt="2022-11-18T14:42:24.209" v="1004" actId="1076"/>
          <ac:spMkLst>
            <pc:docMk/>
            <pc:sldMk cId="1883055196" sldId="344"/>
            <ac:spMk id="7" creationId="{91EF54CA-A277-4B4B-884E-CA1522092596}"/>
          </ac:spMkLst>
        </pc:spChg>
        <pc:picChg chg="del">
          <ac:chgData name="Rachel Kok" userId="adad1452-82d9-432f-b3d0-d27e1e0205a0" providerId="ADAL" clId="{ED9548E6-936A-40F2-8A32-C74DF193AB4B}" dt="2022-11-18T14:38:55.610" v="721" actId="478"/>
          <ac:picMkLst>
            <pc:docMk/>
            <pc:sldMk cId="1883055196" sldId="344"/>
            <ac:picMk id="4" creationId="{DFF9CF89-6E98-4AB6-91D3-93137E2BFFC7}"/>
          </ac:picMkLst>
        </pc:picChg>
        <pc:picChg chg="del">
          <ac:chgData name="Rachel Kok" userId="adad1452-82d9-432f-b3d0-d27e1e0205a0" providerId="ADAL" clId="{ED9548E6-936A-40F2-8A32-C74DF193AB4B}" dt="2022-11-18T14:40:25.401" v="899" actId="478"/>
          <ac:picMkLst>
            <pc:docMk/>
            <pc:sldMk cId="1883055196" sldId="344"/>
            <ac:picMk id="9" creationId="{B2DE5BED-C59C-4037-9D7D-D7CA2F71C761}"/>
          </ac:picMkLst>
        </pc:picChg>
        <pc:picChg chg="add mod">
          <ac:chgData name="Rachel Kok" userId="adad1452-82d9-432f-b3d0-d27e1e0205a0" providerId="ADAL" clId="{ED9548E6-936A-40F2-8A32-C74DF193AB4B}" dt="2022-11-18T14:43:05.168" v="1008"/>
          <ac:picMkLst>
            <pc:docMk/>
            <pc:sldMk cId="1883055196" sldId="344"/>
            <ac:picMk id="10" creationId="{1043B243-B555-4B5B-92EC-3FA9B85F8168}"/>
          </ac:picMkLst>
        </pc:picChg>
      </pc:sldChg>
      <pc:sldChg chg="del">
        <pc:chgData name="Rachel Kok" userId="adad1452-82d9-432f-b3d0-d27e1e0205a0" providerId="ADAL" clId="{ED9548E6-936A-40F2-8A32-C74DF193AB4B}" dt="2022-11-18T15:39:59.482" v="1763" actId="47"/>
        <pc:sldMkLst>
          <pc:docMk/>
          <pc:sldMk cId="2219568317" sldId="345"/>
        </pc:sldMkLst>
      </pc:sldChg>
      <pc:sldChg chg="del">
        <pc:chgData name="Rachel Kok" userId="adad1452-82d9-432f-b3d0-d27e1e0205a0" providerId="ADAL" clId="{ED9548E6-936A-40F2-8A32-C74DF193AB4B}" dt="2022-11-18T15:39:59.482" v="1763" actId="47"/>
        <pc:sldMkLst>
          <pc:docMk/>
          <pc:sldMk cId="1202428525" sldId="346"/>
        </pc:sldMkLst>
      </pc:sldChg>
      <pc:sldChg chg="del">
        <pc:chgData name="Rachel Kok" userId="adad1452-82d9-432f-b3d0-d27e1e0205a0" providerId="ADAL" clId="{ED9548E6-936A-40F2-8A32-C74DF193AB4B}" dt="2022-11-18T15:39:59.482" v="1763" actId="47"/>
        <pc:sldMkLst>
          <pc:docMk/>
          <pc:sldMk cId="3622367399" sldId="347"/>
        </pc:sldMkLst>
      </pc:sldChg>
      <pc:sldChg chg="del">
        <pc:chgData name="Rachel Kok" userId="adad1452-82d9-432f-b3d0-d27e1e0205a0" providerId="ADAL" clId="{ED9548E6-936A-40F2-8A32-C74DF193AB4B}" dt="2022-11-18T15:39:59.482" v="1763" actId="47"/>
        <pc:sldMkLst>
          <pc:docMk/>
          <pc:sldMk cId="2698394299" sldId="348"/>
        </pc:sldMkLst>
      </pc:sldChg>
      <pc:sldChg chg="del">
        <pc:chgData name="Rachel Kok" userId="adad1452-82d9-432f-b3d0-d27e1e0205a0" providerId="ADAL" clId="{ED9548E6-936A-40F2-8A32-C74DF193AB4B}" dt="2022-11-18T15:39:59.482" v="1763" actId="47"/>
        <pc:sldMkLst>
          <pc:docMk/>
          <pc:sldMk cId="2120163940" sldId="349"/>
        </pc:sldMkLst>
      </pc:sldChg>
      <pc:sldChg chg="del">
        <pc:chgData name="Rachel Kok" userId="adad1452-82d9-432f-b3d0-d27e1e0205a0" providerId="ADAL" clId="{ED9548E6-936A-40F2-8A32-C74DF193AB4B}" dt="2022-11-18T15:39:59.482" v="1763" actId="47"/>
        <pc:sldMkLst>
          <pc:docMk/>
          <pc:sldMk cId="3692829102" sldId="350"/>
        </pc:sldMkLst>
      </pc:sldChg>
      <pc:sldChg chg="addSp delSp modSp new add del mod setBg modAnim">
        <pc:chgData name="Rachel Kok" userId="adad1452-82d9-432f-b3d0-d27e1e0205a0" providerId="ADAL" clId="{ED9548E6-936A-40F2-8A32-C74DF193AB4B}" dt="2022-11-18T14:32:55.715" v="477" actId="47"/>
        <pc:sldMkLst>
          <pc:docMk/>
          <pc:sldMk cId="3844024946" sldId="351"/>
        </pc:sldMkLst>
        <pc:spChg chg="add del mod">
          <ac:chgData name="Rachel Kok" userId="adad1452-82d9-432f-b3d0-d27e1e0205a0" providerId="ADAL" clId="{ED9548E6-936A-40F2-8A32-C74DF193AB4B}" dt="2022-11-18T14:02:54.077" v="347"/>
          <ac:spMkLst>
            <pc:docMk/>
            <pc:sldMk cId="3844024946" sldId="351"/>
            <ac:spMk id="4" creationId="{24658304-B998-403C-9613-07BEA03072DB}"/>
          </ac:spMkLst>
        </pc:spChg>
        <pc:spChg chg="add">
          <ac:chgData name="Rachel Kok" userId="adad1452-82d9-432f-b3d0-d27e1e0205a0" providerId="ADAL" clId="{ED9548E6-936A-40F2-8A32-C74DF193AB4B}" dt="2022-11-18T14:02:39.893" v="345" actId="26606"/>
          <ac:spMkLst>
            <pc:docMk/>
            <pc:sldMk cId="3844024946" sldId="351"/>
            <ac:spMk id="7" creationId="{42A4FC2C-047E-45A5-965D-8E1E3BF09BC6}"/>
          </ac:spMkLst>
        </pc:spChg>
        <pc:picChg chg="add del mod">
          <ac:chgData name="Rachel Kok" userId="adad1452-82d9-432f-b3d0-d27e1e0205a0" providerId="ADAL" clId="{ED9548E6-936A-40F2-8A32-C74DF193AB4B}" dt="2022-11-18T14:03:26.118" v="353" actId="21"/>
          <ac:picMkLst>
            <pc:docMk/>
            <pc:sldMk cId="3844024946" sldId="351"/>
            <ac:picMk id="2" creationId="{94E249EE-3868-437A-9F61-1A78FA4A31A5}"/>
          </ac:picMkLst>
        </pc:picChg>
      </pc:sldChg>
      <pc:sldChg chg="addSp delSp modSp add mod modNotesTx">
        <pc:chgData name="Rachel Kok" userId="adad1452-82d9-432f-b3d0-d27e1e0205a0" providerId="ADAL" clId="{ED9548E6-936A-40F2-8A32-C74DF193AB4B}" dt="2022-11-22T10:10:57.211" v="3921" actId="1076"/>
        <pc:sldMkLst>
          <pc:docMk/>
          <pc:sldMk cId="4017171866" sldId="351"/>
        </pc:sldMkLst>
        <pc:spChg chg="mod">
          <ac:chgData name="Rachel Kok" userId="adad1452-82d9-432f-b3d0-d27e1e0205a0" providerId="ADAL" clId="{ED9548E6-936A-40F2-8A32-C74DF193AB4B}" dt="2022-11-22T10:10:57.211" v="3921" actId="1076"/>
          <ac:spMkLst>
            <pc:docMk/>
            <pc:sldMk cId="4017171866" sldId="351"/>
            <ac:spMk id="5" creationId="{00000000-0000-0000-0000-000000000000}"/>
          </ac:spMkLst>
        </pc:spChg>
        <pc:spChg chg="mod">
          <ac:chgData name="Rachel Kok" userId="adad1452-82d9-432f-b3d0-d27e1e0205a0" providerId="ADAL" clId="{ED9548E6-936A-40F2-8A32-C74DF193AB4B}" dt="2022-11-22T10:05:07.423" v="3905" actId="20577"/>
          <ac:spMkLst>
            <pc:docMk/>
            <pc:sldMk cId="4017171866" sldId="351"/>
            <ac:spMk id="6" creationId="{0A14F381-5982-47E7-86E9-A3011D42DE6E}"/>
          </ac:spMkLst>
        </pc:spChg>
        <pc:spChg chg="mod">
          <ac:chgData name="Rachel Kok" userId="adad1452-82d9-432f-b3d0-d27e1e0205a0" providerId="ADAL" clId="{ED9548E6-936A-40F2-8A32-C74DF193AB4B}" dt="2022-11-18T14:46:08.349" v="1034" actId="14100"/>
          <ac:spMkLst>
            <pc:docMk/>
            <pc:sldMk cId="4017171866" sldId="351"/>
            <ac:spMk id="7" creationId="{91EF54CA-A277-4B4B-884E-CA1522092596}"/>
          </ac:spMkLst>
        </pc:spChg>
        <pc:picChg chg="add mod modCrop">
          <ac:chgData name="Rachel Kok" userId="adad1452-82d9-432f-b3d0-d27e1e0205a0" providerId="ADAL" clId="{ED9548E6-936A-40F2-8A32-C74DF193AB4B}" dt="2022-11-18T14:45:25.574" v="1030" actId="14100"/>
          <ac:picMkLst>
            <pc:docMk/>
            <pc:sldMk cId="4017171866" sldId="351"/>
            <ac:picMk id="8" creationId="{FA3AE219-A5A7-4956-A111-6CEAC47DE6A2}"/>
          </ac:picMkLst>
        </pc:picChg>
        <pc:picChg chg="del">
          <ac:chgData name="Rachel Kok" userId="adad1452-82d9-432f-b3d0-d27e1e0205a0" providerId="ADAL" clId="{ED9548E6-936A-40F2-8A32-C74DF193AB4B}" dt="2022-11-18T14:44:54.949" v="1023" actId="478"/>
          <ac:picMkLst>
            <pc:docMk/>
            <pc:sldMk cId="4017171866" sldId="351"/>
            <ac:picMk id="10" creationId="{1043B243-B555-4B5B-92EC-3FA9B85F8168}"/>
          </ac:picMkLst>
        </pc:picChg>
      </pc:sldChg>
      <pc:sldChg chg="addSp delSp modSp add mod modAnim modNotesTx">
        <pc:chgData name="Rachel Kok" userId="adad1452-82d9-432f-b3d0-d27e1e0205a0" providerId="ADAL" clId="{ED9548E6-936A-40F2-8A32-C74DF193AB4B}" dt="2022-11-18T15:42:59.227" v="2036" actId="20577"/>
        <pc:sldMkLst>
          <pc:docMk/>
          <pc:sldMk cId="2740700495" sldId="352"/>
        </pc:sldMkLst>
        <pc:spChg chg="mod">
          <ac:chgData name="Rachel Kok" userId="adad1452-82d9-432f-b3d0-d27e1e0205a0" providerId="ADAL" clId="{ED9548E6-936A-40F2-8A32-C74DF193AB4B}" dt="2022-11-18T15:04:38.239" v="1165" actId="1076"/>
          <ac:spMkLst>
            <pc:docMk/>
            <pc:sldMk cId="2740700495" sldId="352"/>
            <ac:spMk id="3" creationId="{00000000-0000-0000-0000-000000000000}"/>
          </ac:spMkLst>
        </pc:spChg>
        <pc:spChg chg="del">
          <ac:chgData name="Rachel Kok" userId="adad1452-82d9-432f-b3d0-d27e1e0205a0" providerId="ADAL" clId="{ED9548E6-936A-40F2-8A32-C74DF193AB4B}" dt="2022-11-18T15:04:23.875" v="1160" actId="478"/>
          <ac:spMkLst>
            <pc:docMk/>
            <pc:sldMk cId="2740700495" sldId="352"/>
            <ac:spMk id="14" creationId="{75B80687-9414-44E2-9129-1B0F73D6479B}"/>
          </ac:spMkLst>
        </pc:spChg>
        <pc:picChg chg="add mod">
          <ac:chgData name="Rachel Kok" userId="adad1452-82d9-432f-b3d0-d27e1e0205a0" providerId="ADAL" clId="{ED9548E6-936A-40F2-8A32-C74DF193AB4B}" dt="2022-11-18T15:04:41.337" v="1166" actId="1076"/>
          <ac:picMkLst>
            <pc:docMk/>
            <pc:sldMk cId="2740700495" sldId="352"/>
            <ac:picMk id="7" creationId="{4B8FC3EC-408B-4F6D-B05E-C1210E9B0950}"/>
          </ac:picMkLst>
        </pc:picChg>
        <pc:picChg chg="del">
          <ac:chgData name="Rachel Kok" userId="adad1452-82d9-432f-b3d0-d27e1e0205a0" providerId="ADAL" clId="{ED9548E6-936A-40F2-8A32-C74DF193AB4B}" dt="2022-11-18T15:04:21.645" v="1159" actId="478"/>
          <ac:picMkLst>
            <pc:docMk/>
            <pc:sldMk cId="2740700495" sldId="352"/>
            <ac:picMk id="10" creationId="{838735D4-FC28-48B6-826E-78B9911809EE}"/>
          </ac:picMkLst>
        </pc:picChg>
      </pc:sldChg>
      <pc:sldChg chg="addSp delSp modSp add del mod">
        <pc:chgData name="Rachel Kok" userId="adad1452-82d9-432f-b3d0-d27e1e0205a0" providerId="ADAL" clId="{ED9548E6-936A-40F2-8A32-C74DF193AB4B}" dt="2022-11-18T15:03:59.334" v="1143" actId="47"/>
        <pc:sldMkLst>
          <pc:docMk/>
          <pc:sldMk cId="2881215178" sldId="352"/>
        </pc:sldMkLst>
        <pc:spChg chg="del">
          <ac:chgData name="Rachel Kok" userId="adad1452-82d9-432f-b3d0-d27e1e0205a0" providerId="ADAL" clId="{ED9548E6-936A-40F2-8A32-C74DF193AB4B}" dt="2022-11-18T14:59:53.975" v="1120" actId="478"/>
          <ac:spMkLst>
            <pc:docMk/>
            <pc:sldMk cId="2881215178" sldId="352"/>
            <ac:spMk id="12" creationId="{51775CD3-9E62-466A-B679-926CB37BECFE}"/>
          </ac:spMkLst>
        </pc:spChg>
        <pc:spChg chg="del mod">
          <ac:chgData name="Rachel Kok" userId="adad1452-82d9-432f-b3d0-d27e1e0205a0" providerId="ADAL" clId="{ED9548E6-936A-40F2-8A32-C74DF193AB4B}" dt="2022-11-18T15:00:10.017" v="1136"/>
          <ac:spMkLst>
            <pc:docMk/>
            <pc:sldMk cId="2881215178" sldId="352"/>
            <ac:spMk id="13" creationId="{F840D6E9-D9DB-484B-885A-41CDD5D58ECB}"/>
          </ac:spMkLst>
        </pc:spChg>
        <pc:spChg chg="add del mod">
          <ac:chgData name="Rachel Kok" userId="adad1452-82d9-432f-b3d0-d27e1e0205a0" providerId="ADAL" clId="{ED9548E6-936A-40F2-8A32-C74DF193AB4B}" dt="2022-11-18T15:03:55.553" v="1142" actId="478"/>
          <ac:spMkLst>
            <pc:docMk/>
            <pc:sldMk cId="2881215178" sldId="352"/>
            <ac:spMk id="14" creationId="{BDF72186-F2FB-4850-90A5-EA43DEB0CFBD}"/>
          </ac:spMkLst>
        </pc:spChg>
        <pc:picChg chg="add del mod">
          <ac:chgData name="Rachel Kok" userId="adad1452-82d9-432f-b3d0-d27e1e0205a0" providerId="ADAL" clId="{ED9548E6-936A-40F2-8A32-C74DF193AB4B}" dt="2022-11-18T15:00:22.853" v="1139" actId="478"/>
          <ac:picMkLst>
            <pc:docMk/>
            <pc:sldMk cId="2881215178" sldId="352"/>
            <ac:picMk id="8" creationId="{F9667B41-DF23-43B3-84C4-7639A3F06300}"/>
          </ac:picMkLst>
        </pc:picChg>
        <pc:picChg chg="add del mod">
          <ac:chgData name="Rachel Kok" userId="adad1452-82d9-432f-b3d0-d27e1e0205a0" providerId="ADAL" clId="{ED9548E6-936A-40F2-8A32-C74DF193AB4B}" dt="2022-11-18T15:00:17.076" v="1138"/>
          <ac:picMkLst>
            <pc:docMk/>
            <pc:sldMk cId="2881215178" sldId="352"/>
            <ac:picMk id="10" creationId="{FCECFE1E-5325-45BC-AB0F-82896ED19959}"/>
          </ac:picMkLst>
        </pc:picChg>
      </pc:sldChg>
      <pc:sldChg chg="addSp delSp modSp add mod modNotesTx">
        <pc:chgData name="Rachel Kok" userId="adad1452-82d9-432f-b3d0-d27e1e0205a0" providerId="ADAL" clId="{ED9548E6-936A-40F2-8A32-C74DF193AB4B}" dt="2022-11-18T15:43:11.713" v="2037"/>
        <pc:sldMkLst>
          <pc:docMk/>
          <pc:sldMk cId="359699825" sldId="353"/>
        </pc:sldMkLst>
        <pc:spChg chg="del">
          <ac:chgData name="Rachel Kok" userId="adad1452-82d9-432f-b3d0-d27e1e0205a0" providerId="ADAL" clId="{ED9548E6-936A-40F2-8A32-C74DF193AB4B}" dt="2022-11-18T15:05:39.388" v="1211" actId="478"/>
          <ac:spMkLst>
            <pc:docMk/>
            <pc:sldMk cId="359699825" sldId="353"/>
            <ac:spMk id="12" creationId="{51775CD3-9E62-466A-B679-926CB37BECFE}"/>
          </ac:spMkLst>
        </pc:spChg>
        <pc:spChg chg="mod">
          <ac:chgData name="Rachel Kok" userId="adad1452-82d9-432f-b3d0-d27e1e0205a0" providerId="ADAL" clId="{ED9548E6-936A-40F2-8A32-C74DF193AB4B}" dt="2022-11-18T15:05:37.130" v="1210" actId="1076"/>
          <ac:spMkLst>
            <pc:docMk/>
            <pc:sldMk cId="359699825" sldId="353"/>
            <ac:spMk id="13" creationId="{F840D6E9-D9DB-484B-885A-41CDD5D58ECB}"/>
          </ac:spMkLst>
        </pc:spChg>
        <pc:picChg chg="add mod">
          <ac:chgData name="Rachel Kok" userId="adad1452-82d9-432f-b3d0-d27e1e0205a0" providerId="ADAL" clId="{ED9548E6-936A-40F2-8A32-C74DF193AB4B}" dt="2022-11-18T15:05:58.874" v="1217" actId="1076"/>
          <ac:picMkLst>
            <pc:docMk/>
            <pc:sldMk cId="359699825" sldId="353"/>
            <ac:picMk id="8" creationId="{A30E8242-BBB4-4DF9-B991-F415BA6E67FA}"/>
          </ac:picMkLst>
        </pc:picChg>
      </pc:sldChg>
      <pc:sldChg chg="addSp delSp modSp add del mod">
        <pc:chgData name="Rachel Kok" userId="adad1452-82d9-432f-b3d0-d27e1e0205a0" providerId="ADAL" clId="{ED9548E6-936A-40F2-8A32-C74DF193AB4B}" dt="2022-11-18T15:05:14.973" v="1188"/>
        <pc:sldMkLst>
          <pc:docMk/>
          <pc:sldMk cId="1488063392" sldId="353"/>
        </pc:sldMkLst>
        <pc:spChg chg="mod">
          <ac:chgData name="Rachel Kok" userId="adad1452-82d9-432f-b3d0-d27e1e0205a0" providerId="ADAL" clId="{ED9548E6-936A-40F2-8A32-C74DF193AB4B}" dt="2022-11-18T15:05:14.274" v="1187" actId="20577"/>
          <ac:spMkLst>
            <pc:docMk/>
            <pc:sldMk cId="1488063392" sldId="353"/>
            <ac:spMk id="5" creationId="{00000000-0000-0000-0000-000000000000}"/>
          </ac:spMkLst>
        </pc:spChg>
        <pc:spChg chg="add del">
          <ac:chgData name="Rachel Kok" userId="adad1452-82d9-432f-b3d0-d27e1e0205a0" providerId="ADAL" clId="{ED9548E6-936A-40F2-8A32-C74DF193AB4B}" dt="2022-11-18T15:05:13.991" v="1186" actId="478"/>
          <ac:spMkLst>
            <pc:docMk/>
            <pc:sldMk cId="1488063392" sldId="353"/>
            <ac:spMk id="6" creationId="{0A14F381-5982-47E7-86E9-A3011D42DE6E}"/>
          </ac:spMkLst>
        </pc:spChg>
        <pc:picChg chg="add del">
          <ac:chgData name="Rachel Kok" userId="adad1452-82d9-432f-b3d0-d27e1e0205a0" providerId="ADAL" clId="{ED9548E6-936A-40F2-8A32-C74DF193AB4B}" dt="2022-11-18T15:05:13.525" v="1185" actId="478"/>
          <ac:picMkLst>
            <pc:docMk/>
            <pc:sldMk cId="1488063392" sldId="353"/>
            <ac:picMk id="10" creationId="{1043B243-B555-4B5B-92EC-3FA9B85F8168}"/>
          </ac:picMkLst>
        </pc:picChg>
      </pc:sldChg>
      <pc:sldChg chg="add del">
        <pc:chgData name="Rachel Kok" userId="adad1452-82d9-432f-b3d0-d27e1e0205a0" providerId="ADAL" clId="{ED9548E6-936A-40F2-8A32-C74DF193AB4B}" dt="2022-11-18T15:05:00.402" v="1168"/>
        <pc:sldMkLst>
          <pc:docMk/>
          <pc:sldMk cId="1873957815" sldId="353"/>
        </pc:sldMkLst>
      </pc:sldChg>
      <pc:sldChg chg="addSp delSp modSp add del mod modNotesTx">
        <pc:chgData name="Rachel Kok" userId="adad1452-82d9-432f-b3d0-d27e1e0205a0" providerId="ADAL" clId="{ED9548E6-936A-40F2-8A32-C74DF193AB4B}" dt="2022-11-18T15:18:57.362" v="1527" actId="47"/>
        <pc:sldMkLst>
          <pc:docMk/>
          <pc:sldMk cId="1372859149" sldId="354"/>
        </pc:sldMkLst>
        <pc:spChg chg="mod">
          <ac:chgData name="Rachel Kok" userId="adad1452-82d9-432f-b3d0-d27e1e0205a0" providerId="ADAL" clId="{ED9548E6-936A-40F2-8A32-C74DF193AB4B}" dt="2022-11-18T15:07:15.227" v="1239" actId="20577"/>
          <ac:spMkLst>
            <pc:docMk/>
            <pc:sldMk cId="1372859149" sldId="354"/>
            <ac:spMk id="5" creationId="{00000000-0000-0000-0000-000000000000}"/>
          </ac:spMkLst>
        </pc:spChg>
        <pc:spChg chg="del mod">
          <ac:chgData name="Rachel Kok" userId="adad1452-82d9-432f-b3d0-d27e1e0205a0" providerId="ADAL" clId="{ED9548E6-936A-40F2-8A32-C74DF193AB4B}" dt="2022-11-18T15:12:34.959" v="1454" actId="478"/>
          <ac:spMkLst>
            <pc:docMk/>
            <pc:sldMk cId="1372859149" sldId="354"/>
            <ac:spMk id="6" creationId="{0A14F381-5982-47E7-86E9-A3011D42DE6E}"/>
          </ac:spMkLst>
        </pc:spChg>
        <pc:picChg chg="add mod">
          <ac:chgData name="Rachel Kok" userId="adad1452-82d9-432f-b3d0-d27e1e0205a0" providerId="ADAL" clId="{ED9548E6-936A-40F2-8A32-C74DF193AB4B}" dt="2022-11-18T15:12:42.820" v="1458" actId="1076"/>
          <ac:picMkLst>
            <pc:docMk/>
            <pc:sldMk cId="1372859149" sldId="354"/>
            <ac:picMk id="8" creationId="{88D37ED8-7DB5-425D-8A2E-2BD18D2E00CA}"/>
          </ac:picMkLst>
        </pc:picChg>
        <pc:picChg chg="add mod">
          <ac:chgData name="Rachel Kok" userId="adad1452-82d9-432f-b3d0-d27e1e0205a0" providerId="ADAL" clId="{ED9548E6-936A-40F2-8A32-C74DF193AB4B}" dt="2022-11-18T15:12:42.820" v="1458" actId="1076"/>
          <ac:picMkLst>
            <pc:docMk/>
            <pc:sldMk cId="1372859149" sldId="354"/>
            <ac:picMk id="9" creationId="{C5970B58-14AE-4E82-9921-9D88ED7825E2}"/>
          </ac:picMkLst>
        </pc:picChg>
        <pc:picChg chg="del">
          <ac:chgData name="Rachel Kok" userId="adad1452-82d9-432f-b3d0-d27e1e0205a0" providerId="ADAL" clId="{ED9548E6-936A-40F2-8A32-C74DF193AB4B}" dt="2022-11-18T15:12:19.236" v="1453" actId="478"/>
          <ac:picMkLst>
            <pc:docMk/>
            <pc:sldMk cId="1372859149" sldId="354"/>
            <ac:picMk id="10" creationId="{1043B243-B555-4B5B-92EC-3FA9B85F8168}"/>
          </ac:picMkLst>
        </pc:picChg>
      </pc:sldChg>
      <pc:sldChg chg="add del">
        <pc:chgData name="Rachel Kok" userId="adad1452-82d9-432f-b3d0-d27e1e0205a0" providerId="ADAL" clId="{ED9548E6-936A-40F2-8A32-C74DF193AB4B}" dt="2022-11-18T15:06:22.306" v="1219"/>
        <pc:sldMkLst>
          <pc:docMk/>
          <pc:sldMk cId="1674616654" sldId="354"/>
        </pc:sldMkLst>
      </pc:sldChg>
      <pc:sldChg chg="addSp delSp modSp add mod modNotesTx">
        <pc:chgData name="Rachel Kok" userId="adad1452-82d9-432f-b3d0-d27e1e0205a0" providerId="ADAL" clId="{ED9548E6-936A-40F2-8A32-C74DF193AB4B}" dt="2022-11-22T12:45:26.722" v="4075" actId="113"/>
        <pc:sldMkLst>
          <pc:docMk/>
          <pc:sldMk cId="1834554640" sldId="355"/>
        </pc:sldMkLst>
        <pc:spChg chg="mod">
          <ac:chgData name="Rachel Kok" userId="adad1452-82d9-432f-b3d0-d27e1e0205a0" providerId="ADAL" clId="{ED9548E6-936A-40F2-8A32-C74DF193AB4B}" dt="2022-11-18T15:13:22.974" v="1490" actId="14100"/>
          <ac:spMkLst>
            <pc:docMk/>
            <pc:sldMk cId="1834554640" sldId="355"/>
            <ac:spMk id="9" creationId="{6C150D0C-EAB3-4076-8DAF-316826F5D4C8}"/>
          </ac:spMkLst>
        </pc:spChg>
        <pc:spChg chg="mod">
          <ac:chgData name="Rachel Kok" userId="adad1452-82d9-432f-b3d0-d27e1e0205a0" providerId="ADAL" clId="{ED9548E6-936A-40F2-8A32-C74DF193AB4B}" dt="2022-11-22T11:14:34.405" v="4006" actId="1076"/>
          <ac:spMkLst>
            <pc:docMk/>
            <pc:sldMk cId="1834554640" sldId="355"/>
            <ac:spMk id="11" creationId="{C287B33B-A068-4C7C-A790-BB363C99FBC3}"/>
          </ac:spMkLst>
        </pc:spChg>
        <pc:spChg chg="mod">
          <ac:chgData name="Rachel Kok" userId="adad1452-82d9-432f-b3d0-d27e1e0205a0" providerId="ADAL" clId="{ED9548E6-936A-40F2-8A32-C74DF193AB4B}" dt="2022-11-18T15:13:25.779" v="1491" actId="1076"/>
          <ac:spMkLst>
            <pc:docMk/>
            <pc:sldMk cId="1834554640" sldId="355"/>
            <ac:spMk id="13" creationId="{F840D6E9-D9DB-484B-885A-41CDD5D58ECB}"/>
          </ac:spMkLst>
        </pc:spChg>
        <pc:spChg chg="add mod">
          <ac:chgData name="Rachel Kok" userId="adad1452-82d9-432f-b3d0-d27e1e0205a0" providerId="ADAL" clId="{ED9548E6-936A-40F2-8A32-C74DF193AB4B}" dt="2022-11-22T11:14:42.255" v="4009" actId="1076"/>
          <ac:spMkLst>
            <pc:docMk/>
            <pc:sldMk cId="1834554640" sldId="355"/>
            <ac:spMk id="14" creationId="{06B0F35C-BAD0-4837-81DD-79A80010783D}"/>
          </ac:spMkLst>
        </pc:spChg>
        <pc:spChg chg="mod">
          <ac:chgData name="Rachel Kok" userId="adad1452-82d9-432f-b3d0-d27e1e0205a0" providerId="ADAL" clId="{ED9548E6-936A-40F2-8A32-C74DF193AB4B}" dt="2022-11-18T15:13:31.075" v="1492" actId="1076"/>
          <ac:spMkLst>
            <pc:docMk/>
            <pc:sldMk cId="1834554640" sldId="355"/>
            <ac:spMk id="15" creationId="{DF06821E-8768-4327-A044-FD498CEBB027}"/>
          </ac:spMkLst>
        </pc:spChg>
        <pc:picChg chg="del">
          <ac:chgData name="Rachel Kok" userId="adad1452-82d9-432f-b3d0-d27e1e0205a0" providerId="ADAL" clId="{ED9548E6-936A-40F2-8A32-C74DF193AB4B}" dt="2022-11-18T15:13:32.695" v="1493" actId="478"/>
          <ac:picMkLst>
            <pc:docMk/>
            <pc:sldMk cId="1834554640" sldId="355"/>
            <ac:picMk id="8" creationId="{A30E8242-BBB4-4DF9-B991-F415BA6E67FA}"/>
          </ac:picMkLst>
        </pc:picChg>
        <pc:picChg chg="add mod">
          <ac:chgData name="Rachel Kok" userId="adad1452-82d9-432f-b3d0-d27e1e0205a0" providerId="ADAL" clId="{ED9548E6-936A-40F2-8A32-C74DF193AB4B}" dt="2022-11-18T15:14:07.593" v="1502" actId="1076"/>
          <ac:picMkLst>
            <pc:docMk/>
            <pc:sldMk cId="1834554640" sldId="355"/>
            <ac:picMk id="10" creationId="{1F083D89-36E5-4B96-ADBE-7BC945BA828B}"/>
          </ac:picMkLst>
        </pc:picChg>
        <pc:picChg chg="add mod">
          <ac:chgData name="Rachel Kok" userId="adad1452-82d9-432f-b3d0-d27e1e0205a0" providerId="ADAL" clId="{ED9548E6-936A-40F2-8A32-C74DF193AB4B}" dt="2022-11-22T11:12:57.840" v="3980" actId="14100"/>
          <ac:picMkLst>
            <pc:docMk/>
            <pc:sldMk cId="1834554640" sldId="355"/>
            <ac:picMk id="12" creationId="{DB397301-B794-434D-A2A2-1DCDB23F174D}"/>
          </ac:picMkLst>
        </pc:picChg>
      </pc:sldChg>
      <pc:sldChg chg="addSp modSp add mod modNotesTx">
        <pc:chgData name="Rachel Kok" userId="adad1452-82d9-432f-b3d0-d27e1e0205a0" providerId="ADAL" clId="{ED9548E6-936A-40F2-8A32-C74DF193AB4B}" dt="2022-11-22T12:46:44.724" v="4078" actId="1076"/>
        <pc:sldMkLst>
          <pc:docMk/>
          <pc:sldMk cId="3678822168" sldId="356"/>
        </pc:sldMkLst>
        <pc:spChg chg="mod">
          <ac:chgData name="Rachel Kok" userId="adad1452-82d9-432f-b3d0-d27e1e0205a0" providerId="ADAL" clId="{ED9548E6-936A-40F2-8A32-C74DF193AB4B}" dt="2022-11-18T15:40:33.927" v="1786" actId="20577"/>
          <ac:spMkLst>
            <pc:docMk/>
            <pc:sldMk cId="3678822168" sldId="356"/>
            <ac:spMk id="6" creationId="{00000000-0000-0000-0000-000000000000}"/>
          </ac:spMkLst>
        </pc:spChg>
        <pc:spChg chg="mod">
          <ac:chgData name="Rachel Kok" userId="adad1452-82d9-432f-b3d0-d27e1e0205a0" providerId="ADAL" clId="{ED9548E6-936A-40F2-8A32-C74DF193AB4B}" dt="2022-11-22T12:46:44.724" v="4078" actId="1076"/>
          <ac:spMkLst>
            <pc:docMk/>
            <pc:sldMk cId="3678822168" sldId="356"/>
            <ac:spMk id="22" creationId="{FE4A40D4-BACC-4BF0-92DB-F6819392238F}"/>
          </ac:spMkLst>
        </pc:spChg>
        <pc:spChg chg="mod">
          <ac:chgData name="Rachel Kok" userId="adad1452-82d9-432f-b3d0-d27e1e0205a0" providerId="ADAL" clId="{ED9548E6-936A-40F2-8A32-C74DF193AB4B}" dt="2022-11-22T12:46:40.008" v="4077" actId="1076"/>
          <ac:spMkLst>
            <pc:docMk/>
            <pc:sldMk cId="3678822168" sldId="356"/>
            <ac:spMk id="23" creationId="{05EE2504-D2E5-4CDC-96AA-6555299A8749}"/>
          </ac:spMkLst>
        </pc:spChg>
        <pc:spChg chg="mod">
          <ac:chgData name="Rachel Kok" userId="adad1452-82d9-432f-b3d0-d27e1e0205a0" providerId="ADAL" clId="{ED9548E6-936A-40F2-8A32-C74DF193AB4B}" dt="2022-11-22T12:46:31.435" v="4076" actId="1076"/>
          <ac:spMkLst>
            <pc:docMk/>
            <pc:sldMk cId="3678822168" sldId="356"/>
            <ac:spMk id="26" creationId="{DCEFBDA7-AFBC-4E60-B427-2DCD9335E098}"/>
          </ac:spMkLst>
        </pc:spChg>
        <pc:picChg chg="add mod">
          <ac:chgData name="Rachel Kok" userId="adad1452-82d9-432f-b3d0-d27e1e0205a0" providerId="ADAL" clId="{ED9548E6-936A-40F2-8A32-C74DF193AB4B}" dt="2022-11-22T11:04:57.309" v="3949"/>
          <ac:picMkLst>
            <pc:docMk/>
            <pc:sldMk cId="3678822168" sldId="356"/>
            <ac:picMk id="15" creationId="{F6FE4040-62FF-45AD-B04C-3E85F10A52A3}"/>
          </ac:picMkLst>
        </pc:picChg>
      </pc:sldChg>
      <pc:sldChg chg="add del">
        <pc:chgData name="Rachel Kok" userId="adad1452-82d9-432f-b3d0-d27e1e0205a0" providerId="ADAL" clId="{ED9548E6-936A-40F2-8A32-C74DF193AB4B}" dt="2022-11-18T15:40:10.143" v="1766"/>
        <pc:sldMkLst>
          <pc:docMk/>
          <pc:sldMk cId="3901170789" sldId="357"/>
        </pc:sldMkLst>
      </pc:sldChg>
      <pc:sldChg chg="delSp add del mod">
        <pc:chgData name="Rachel Kok" userId="adad1452-82d9-432f-b3d0-d27e1e0205a0" providerId="ADAL" clId="{ED9548E6-936A-40F2-8A32-C74DF193AB4B}" dt="2022-11-22T09:14:55.945" v="2508" actId="47"/>
        <pc:sldMkLst>
          <pc:docMk/>
          <pc:sldMk cId="4059869884" sldId="357"/>
        </pc:sldMkLst>
        <pc:picChg chg="del">
          <ac:chgData name="Rachel Kok" userId="adad1452-82d9-432f-b3d0-d27e1e0205a0" providerId="ADAL" clId="{ED9548E6-936A-40F2-8A32-C74DF193AB4B}" dt="2022-11-22T09:10:38.308" v="2468" actId="21"/>
          <ac:picMkLst>
            <pc:docMk/>
            <pc:sldMk cId="4059869884" sldId="357"/>
            <ac:picMk id="13" creationId="{D127DD82-CD74-4464-97BB-E1ABCD5703EA}"/>
          </ac:picMkLst>
        </pc:picChg>
      </pc:sldChg>
      <pc:sldChg chg="addSp delSp modSp new add del mod setBg modAnim setClrOvrMap">
        <pc:chgData name="Rachel Kok" userId="adad1452-82d9-432f-b3d0-d27e1e0205a0" providerId="ADAL" clId="{ED9548E6-936A-40F2-8A32-C74DF193AB4B}" dt="2022-11-22T09:14:46.136" v="2505"/>
        <pc:sldMkLst>
          <pc:docMk/>
          <pc:sldMk cId="753198499" sldId="358"/>
        </pc:sldMkLst>
        <pc:spChg chg="add mod">
          <ac:chgData name="Rachel Kok" userId="adad1452-82d9-432f-b3d0-d27e1e0205a0" providerId="ADAL" clId="{ED9548E6-936A-40F2-8A32-C74DF193AB4B}" dt="2022-11-22T09:12:12.870" v="2480" actId="2711"/>
          <ac:spMkLst>
            <pc:docMk/>
            <pc:sldMk cId="753198499" sldId="358"/>
            <ac:spMk id="4" creationId="{2B461947-2258-4415-91E9-F480278B94C1}"/>
          </ac:spMkLst>
        </pc:spChg>
        <pc:spChg chg="add del">
          <ac:chgData name="Rachel Kok" userId="adad1452-82d9-432f-b3d0-d27e1e0205a0" providerId="ADAL" clId="{ED9548E6-936A-40F2-8A32-C74DF193AB4B}" dt="2022-11-22T09:11:08.142" v="2472" actId="26606"/>
          <ac:spMkLst>
            <pc:docMk/>
            <pc:sldMk cId="753198499" sldId="358"/>
            <ac:spMk id="7" creationId="{42A4FC2C-047E-45A5-965D-8E1E3BF09BC6}"/>
          </ac:spMkLst>
        </pc:spChg>
        <pc:spChg chg="add mod">
          <ac:chgData name="Rachel Kok" userId="adad1452-82d9-432f-b3d0-d27e1e0205a0" providerId="ADAL" clId="{ED9548E6-936A-40F2-8A32-C74DF193AB4B}" dt="2022-11-22T09:13:56.720" v="2497" actId="1076"/>
          <ac:spMkLst>
            <pc:docMk/>
            <pc:sldMk cId="753198499" sldId="358"/>
            <ac:spMk id="8" creationId="{F46073B8-D56F-46DD-99EE-ED25C967C10D}"/>
          </ac:spMkLst>
        </pc:spChg>
        <pc:spChg chg="add mod">
          <ac:chgData name="Rachel Kok" userId="adad1452-82d9-432f-b3d0-d27e1e0205a0" providerId="ADAL" clId="{ED9548E6-936A-40F2-8A32-C74DF193AB4B}" dt="2022-11-22T09:13:51.958" v="2496" actId="1076"/>
          <ac:spMkLst>
            <pc:docMk/>
            <pc:sldMk cId="753198499" sldId="358"/>
            <ac:spMk id="9" creationId="{603F0D90-5E53-4ECD-919B-47048AAE44E4}"/>
          </ac:spMkLst>
        </pc:spChg>
        <pc:spChg chg="add">
          <ac:chgData name="Rachel Kok" userId="adad1452-82d9-432f-b3d0-d27e1e0205a0" providerId="ADAL" clId="{ED9548E6-936A-40F2-8A32-C74DF193AB4B}" dt="2022-11-22T09:11:08.142" v="2472" actId="26606"/>
          <ac:spMkLst>
            <pc:docMk/>
            <pc:sldMk cId="753198499" sldId="358"/>
            <ac:spMk id="12" creationId="{C5E6CFF1-2F42-4E10-9A97-F116F46F53FE}"/>
          </ac:spMkLst>
        </pc:spChg>
        <pc:picChg chg="add mod">
          <ac:chgData name="Rachel Kok" userId="adad1452-82d9-432f-b3d0-d27e1e0205a0" providerId="ADAL" clId="{ED9548E6-936A-40F2-8A32-C74DF193AB4B}" dt="2022-11-22T09:11:21.254" v="2473" actId="27614"/>
          <ac:picMkLst>
            <pc:docMk/>
            <pc:sldMk cId="753198499" sldId="358"/>
            <ac:picMk id="2" creationId="{72A3CDB3-1FEA-4984-A45F-6A8E2BAF5A6B}"/>
          </ac:picMkLst>
        </pc:picChg>
        <pc:picChg chg="add del mod">
          <ac:chgData name="Rachel Kok" userId="adad1452-82d9-432f-b3d0-d27e1e0205a0" providerId="ADAL" clId="{ED9548E6-936A-40F2-8A32-C74DF193AB4B}" dt="2022-11-22T09:13:39.257" v="2492" actId="478"/>
          <ac:picMkLst>
            <pc:docMk/>
            <pc:sldMk cId="753198499" sldId="358"/>
            <ac:picMk id="10" creationId="{216154E3-ED52-449C-89B5-B53B9F4B55A4}"/>
          </ac:picMkLst>
        </pc:picChg>
        <pc:cxnChg chg="add">
          <ac:chgData name="Rachel Kok" userId="adad1452-82d9-432f-b3d0-d27e1e0205a0" providerId="ADAL" clId="{ED9548E6-936A-40F2-8A32-C74DF193AB4B}" dt="2022-11-22T09:11:08.142" v="2472" actId="26606"/>
          <ac:cxnSpMkLst>
            <pc:docMk/>
            <pc:sldMk cId="753198499" sldId="358"/>
            <ac:cxnSpMk id="14" creationId="{67182200-4859-4C8D-BCBB-55B245C28BA3}"/>
          </ac:cxnSpMkLst>
        </pc:cxnChg>
      </pc:sldChg>
      <pc:sldChg chg="addSp delSp modSp add del setBg delDesignElem">
        <pc:chgData name="Rachel Kok" userId="adad1452-82d9-432f-b3d0-d27e1e0205a0" providerId="ADAL" clId="{ED9548E6-936A-40F2-8A32-C74DF193AB4B}" dt="2022-11-22T09:14:54.651" v="2507" actId="47"/>
        <pc:sldMkLst>
          <pc:docMk/>
          <pc:sldMk cId="589726419" sldId="359"/>
        </pc:sldMkLst>
        <pc:spChg chg="del">
          <ac:chgData name="Rachel Kok" userId="adad1452-82d9-432f-b3d0-d27e1e0205a0" providerId="ADAL" clId="{ED9548E6-936A-40F2-8A32-C74DF193AB4B}" dt="2022-11-22T09:12:54.356" v="2482"/>
          <ac:spMkLst>
            <pc:docMk/>
            <pc:sldMk cId="589726419" sldId="359"/>
            <ac:spMk id="12" creationId="{C5E6CFF1-2F42-4E10-9A97-F116F46F53FE}"/>
          </ac:spMkLst>
        </pc:spChg>
        <pc:picChg chg="add del mod">
          <ac:chgData name="Rachel Kok" userId="adad1452-82d9-432f-b3d0-d27e1e0205a0" providerId="ADAL" clId="{ED9548E6-936A-40F2-8A32-C74DF193AB4B}" dt="2022-11-22T09:13:10.702" v="2487" actId="21"/>
          <ac:picMkLst>
            <pc:docMk/>
            <pc:sldMk cId="589726419" sldId="359"/>
            <ac:picMk id="10" creationId="{A2019659-1D39-4B05-8AC4-852C35A99452}"/>
          </ac:picMkLst>
        </pc:picChg>
        <pc:cxnChg chg="del">
          <ac:chgData name="Rachel Kok" userId="adad1452-82d9-432f-b3d0-d27e1e0205a0" providerId="ADAL" clId="{ED9548E6-936A-40F2-8A32-C74DF193AB4B}" dt="2022-11-22T09:12:54.356" v="2482"/>
          <ac:cxnSpMkLst>
            <pc:docMk/>
            <pc:sldMk cId="589726419" sldId="359"/>
            <ac:cxnSpMk id="14" creationId="{67182200-4859-4C8D-BCBB-55B245C28BA3}"/>
          </ac:cxnSpMkLst>
        </pc:cxnChg>
      </pc:sldChg>
    </pc:docChg>
  </pc:docChgLst>
  <pc:docChgLst>
    <pc:chgData name="Rachel Kok" userId="adad1452-82d9-432f-b3d0-d27e1e0205a0" providerId="ADAL" clId="{88D447EB-0CF9-44AA-9D65-A94D48C1DCF8}"/>
    <pc:docChg chg="undo custSel addSld delSld modSld sldOrd">
      <pc:chgData name="Rachel Kok" userId="adad1452-82d9-432f-b3d0-d27e1e0205a0" providerId="ADAL" clId="{88D447EB-0CF9-44AA-9D65-A94D48C1DCF8}" dt="2022-12-02T13:54:24.138" v="1032" actId="20577"/>
      <pc:docMkLst>
        <pc:docMk/>
      </pc:docMkLst>
      <pc:sldChg chg="modSp mod">
        <pc:chgData name="Rachel Kok" userId="adad1452-82d9-432f-b3d0-d27e1e0205a0" providerId="ADAL" clId="{88D447EB-0CF9-44AA-9D65-A94D48C1DCF8}" dt="2022-11-25T10:20:28.696" v="19" actId="20577"/>
        <pc:sldMkLst>
          <pc:docMk/>
          <pc:sldMk cId="746863241" sldId="257"/>
        </pc:sldMkLst>
        <pc:spChg chg="mod">
          <ac:chgData name="Rachel Kok" userId="adad1452-82d9-432f-b3d0-d27e1e0205a0" providerId="ADAL" clId="{88D447EB-0CF9-44AA-9D65-A94D48C1DCF8}" dt="2022-11-25T10:20:28.696" v="19" actId="20577"/>
          <ac:spMkLst>
            <pc:docMk/>
            <pc:sldMk cId="746863241" sldId="257"/>
            <ac:spMk id="11" creationId="{00000000-0000-0000-0000-000000000000}"/>
          </ac:spMkLst>
        </pc:spChg>
      </pc:sldChg>
      <pc:sldChg chg="addSp delSp modSp mod delAnim modAnim">
        <pc:chgData name="Rachel Kok" userId="adad1452-82d9-432f-b3d0-d27e1e0205a0" providerId="ADAL" clId="{88D447EB-0CF9-44AA-9D65-A94D48C1DCF8}" dt="2022-12-02T13:37:04.116" v="968" actId="1076"/>
        <pc:sldMkLst>
          <pc:docMk/>
          <pc:sldMk cId="1559263503" sldId="261"/>
        </pc:sldMkLst>
        <pc:spChg chg="del">
          <ac:chgData name="Rachel Kok" userId="adad1452-82d9-432f-b3d0-d27e1e0205a0" providerId="ADAL" clId="{88D447EB-0CF9-44AA-9D65-A94D48C1DCF8}" dt="2022-12-02T13:14:43.483" v="872" actId="478"/>
          <ac:spMkLst>
            <pc:docMk/>
            <pc:sldMk cId="1559263503" sldId="261"/>
            <ac:spMk id="6" creationId="{00000000-0000-0000-0000-000000000000}"/>
          </ac:spMkLst>
        </pc:spChg>
        <pc:spChg chg="mod">
          <ac:chgData name="Rachel Kok" userId="adad1452-82d9-432f-b3d0-d27e1e0205a0" providerId="ADAL" clId="{88D447EB-0CF9-44AA-9D65-A94D48C1DCF8}" dt="2022-12-02T13:37:04.116" v="968" actId="1076"/>
          <ac:spMkLst>
            <pc:docMk/>
            <pc:sldMk cId="1559263503" sldId="261"/>
            <ac:spMk id="16" creationId="{00000000-0000-0000-0000-000000000000}"/>
          </ac:spMkLst>
        </pc:spChg>
        <pc:spChg chg="add mod">
          <ac:chgData name="Rachel Kok" userId="adad1452-82d9-432f-b3d0-d27e1e0205a0" providerId="ADAL" clId="{88D447EB-0CF9-44AA-9D65-A94D48C1DCF8}" dt="2022-12-02T13:36:58.523" v="966" actId="14100"/>
          <ac:spMkLst>
            <pc:docMk/>
            <pc:sldMk cId="1559263503" sldId="261"/>
            <ac:spMk id="18" creationId="{F552784E-8A3B-4FB3-8401-E09FCAA1CCFC}"/>
          </ac:spMkLst>
        </pc:spChg>
      </pc:sldChg>
      <pc:sldChg chg="ord">
        <pc:chgData name="Rachel Kok" userId="adad1452-82d9-432f-b3d0-d27e1e0205a0" providerId="ADAL" clId="{88D447EB-0CF9-44AA-9D65-A94D48C1DCF8}" dt="2022-12-02T12:06:33.352" v="41"/>
        <pc:sldMkLst>
          <pc:docMk/>
          <pc:sldMk cId="2093405983" sldId="277"/>
        </pc:sldMkLst>
      </pc:sldChg>
      <pc:sldChg chg="addSp delSp modSp mod ord modNotesTx">
        <pc:chgData name="Rachel Kok" userId="adad1452-82d9-432f-b3d0-d27e1e0205a0" providerId="ADAL" clId="{88D447EB-0CF9-44AA-9D65-A94D48C1DCF8}" dt="2022-12-02T12:10:47.667" v="865" actId="20577"/>
        <pc:sldMkLst>
          <pc:docMk/>
          <pc:sldMk cId="2170126444" sldId="364"/>
        </pc:sldMkLst>
        <pc:spChg chg="mod">
          <ac:chgData name="Rachel Kok" userId="adad1452-82d9-432f-b3d0-d27e1e0205a0" providerId="ADAL" clId="{88D447EB-0CF9-44AA-9D65-A94D48C1DCF8}" dt="2022-12-02T12:07:01.977" v="47" actId="1076"/>
          <ac:spMkLst>
            <pc:docMk/>
            <pc:sldMk cId="2170126444" sldId="364"/>
            <ac:spMk id="5" creationId="{00000000-0000-0000-0000-000000000000}"/>
          </ac:spMkLst>
        </pc:spChg>
        <pc:spChg chg="mod">
          <ac:chgData name="Rachel Kok" userId="adad1452-82d9-432f-b3d0-d27e1e0205a0" providerId="ADAL" clId="{88D447EB-0CF9-44AA-9D65-A94D48C1DCF8}" dt="2022-12-02T12:07:04.950" v="48" actId="1076"/>
          <ac:spMkLst>
            <pc:docMk/>
            <pc:sldMk cId="2170126444" sldId="364"/>
            <ac:spMk id="7" creationId="{91EF54CA-A277-4B4B-884E-CA1522092596}"/>
          </ac:spMkLst>
        </pc:spChg>
        <pc:spChg chg="mod">
          <ac:chgData name="Rachel Kok" userId="adad1452-82d9-432f-b3d0-d27e1e0205a0" providerId="ADAL" clId="{88D447EB-0CF9-44AA-9D65-A94D48C1DCF8}" dt="2022-12-02T12:06:56.212" v="46" actId="20577"/>
          <ac:spMkLst>
            <pc:docMk/>
            <pc:sldMk cId="2170126444" sldId="364"/>
            <ac:spMk id="8" creationId="{4268CBF0-117D-413A-8582-5C3D591E37CA}"/>
          </ac:spMkLst>
        </pc:spChg>
        <pc:graphicFrameChg chg="del mod">
          <ac:chgData name="Rachel Kok" userId="adad1452-82d9-432f-b3d0-d27e1e0205a0" providerId="ADAL" clId="{88D447EB-0CF9-44AA-9D65-A94D48C1DCF8}" dt="2022-12-02T12:04:44.810" v="26" actId="478"/>
          <ac:graphicFrameMkLst>
            <pc:docMk/>
            <pc:sldMk cId="2170126444" sldId="364"/>
            <ac:graphicFrameMk id="4" creationId="{ACCB5E82-4816-419D-B2B0-AE3D89825490}"/>
          </ac:graphicFrameMkLst>
        </pc:graphicFrameChg>
        <pc:picChg chg="add mod modCrop">
          <ac:chgData name="Rachel Kok" userId="adad1452-82d9-432f-b3d0-d27e1e0205a0" providerId="ADAL" clId="{88D447EB-0CF9-44AA-9D65-A94D48C1DCF8}" dt="2022-12-02T12:04:59.800" v="31" actId="1076"/>
          <ac:picMkLst>
            <pc:docMk/>
            <pc:sldMk cId="2170126444" sldId="364"/>
            <ac:picMk id="3" creationId="{0E445F44-990D-4012-8103-8CC0DFD223FC}"/>
          </ac:picMkLst>
        </pc:picChg>
      </pc:sldChg>
      <pc:sldChg chg="modSp mod modNotesTx">
        <pc:chgData name="Rachel Kok" userId="adad1452-82d9-432f-b3d0-d27e1e0205a0" providerId="ADAL" clId="{88D447EB-0CF9-44AA-9D65-A94D48C1DCF8}" dt="2022-12-02T12:11:35.737" v="871" actId="20577"/>
        <pc:sldMkLst>
          <pc:docMk/>
          <pc:sldMk cId="4025201422" sldId="367"/>
        </pc:sldMkLst>
        <pc:spChg chg="mod">
          <ac:chgData name="Rachel Kok" userId="adad1452-82d9-432f-b3d0-d27e1e0205a0" providerId="ADAL" clId="{88D447EB-0CF9-44AA-9D65-A94D48C1DCF8}" dt="2022-12-02T12:00:32.769" v="21" actId="790"/>
          <ac:spMkLst>
            <pc:docMk/>
            <pc:sldMk cId="4025201422" sldId="367"/>
            <ac:spMk id="5" creationId="{00000000-0000-0000-0000-000000000000}"/>
          </ac:spMkLst>
        </pc:spChg>
        <pc:spChg chg="mod">
          <ac:chgData name="Rachel Kok" userId="adad1452-82d9-432f-b3d0-d27e1e0205a0" providerId="ADAL" clId="{88D447EB-0CF9-44AA-9D65-A94D48C1DCF8}" dt="2022-12-02T12:11:30.004" v="870" actId="404"/>
          <ac:spMkLst>
            <pc:docMk/>
            <pc:sldMk cId="4025201422" sldId="367"/>
            <ac:spMk id="6" creationId="{0A14F381-5982-47E7-86E9-A3011D42DE6E}"/>
          </ac:spMkLst>
        </pc:spChg>
      </pc:sldChg>
      <pc:sldChg chg="modSp mod">
        <pc:chgData name="Rachel Kok" userId="adad1452-82d9-432f-b3d0-d27e1e0205a0" providerId="ADAL" clId="{88D447EB-0CF9-44AA-9D65-A94D48C1DCF8}" dt="2022-12-02T12:00:55.182" v="24" actId="208"/>
        <pc:sldMkLst>
          <pc:docMk/>
          <pc:sldMk cId="1952138354" sldId="369"/>
        </pc:sldMkLst>
        <pc:picChg chg="mod">
          <ac:chgData name="Rachel Kok" userId="adad1452-82d9-432f-b3d0-d27e1e0205a0" providerId="ADAL" clId="{88D447EB-0CF9-44AA-9D65-A94D48C1DCF8}" dt="2022-12-02T12:00:48.071" v="22" actId="208"/>
          <ac:picMkLst>
            <pc:docMk/>
            <pc:sldMk cId="1952138354" sldId="369"/>
            <ac:picMk id="3" creationId="{11EFE9D5-064F-4D9E-8CD1-8B3626B88D56}"/>
          </ac:picMkLst>
        </pc:picChg>
        <pc:picChg chg="mod">
          <ac:chgData name="Rachel Kok" userId="adad1452-82d9-432f-b3d0-d27e1e0205a0" providerId="ADAL" clId="{88D447EB-0CF9-44AA-9D65-A94D48C1DCF8}" dt="2022-12-02T12:00:51.378" v="23" actId="208"/>
          <ac:picMkLst>
            <pc:docMk/>
            <pc:sldMk cId="1952138354" sldId="369"/>
            <ac:picMk id="4" creationId="{FE6628E0-6C87-432E-8727-1BE5D57AE4B3}"/>
          </ac:picMkLst>
        </pc:picChg>
        <pc:picChg chg="mod">
          <ac:chgData name="Rachel Kok" userId="adad1452-82d9-432f-b3d0-d27e1e0205a0" providerId="ADAL" clId="{88D447EB-0CF9-44AA-9D65-A94D48C1DCF8}" dt="2022-12-02T12:00:55.182" v="24" actId="208"/>
          <ac:picMkLst>
            <pc:docMk/>
            <pc:sldMk cId="1952138354" sldId="369"/>
            <ac:picMk id="1026" creationId="{B90C310E-2DDD-4412-B0AD-7D00B42C1E5D}"/>
          </ac:picMkLst>
        </pc:picChg>
      </pc:sldChg>
      <pc:sldChg chg="modNotesTx">
        <pc:chgData name="Rachel Kok" userId="adad1452-82d9-432f-b3d0-d27e1e0205a0" providerId="ADAL" clId="{88D447EB-0CF9-44AA-9D65-A94D48C1DCF8}" dt="2022-12-02T13:53:32.477" v="1002" actId="20577"/>
        <pc:sldMkLst>
          <pc:docMk/>
          <pc:sldMk cId="1909556190" sldId="372"/>
        </pc:sldMkLst>
      </pc:sldChg>
      <pc:sldChg chg="addSp modSp mod">
        <pc:chgData name="Rachel Kok" userId="adad1452-82d9-432f-b3d0-d27e1e0205a0" providerId="ADAL" clId="{88D447EB-0CF9-44AA-9D65-A94D48C1DCF8}" dt="2022-12-02T13:47:50.505" v="991" actId="1076"/>
        <pc:sldMkLst>
          <pc:docMk/>
          <pc:sldMk cId="1795320822" sldId="377"/>
        </pc:sldMkLst>
        <pc:spChg chg="mod">
          <ac:chgData name="Rachel Kok" userId="adad1452-82d9-432f-b3d0-d27e1e0205a0" providerId="ADAL" clId="{88D447EB-0CF9-44AA-9D65-A94D48C1DCF8}" dt="2022-12-02T13:47:50.505" v="991" actId="1076"/>
          <ac:spMkLst>
            <pc:docMk/>
            <pc:sldMk cId="1795320822" sldId="377"/>
            <ac:spMk id="13" creationId="{F840D6E9-D9DB-484B-885A-41CDD5D58ECB}"/>
          </ac:spMkLst>
        </pc:spChg>
        <pc:spChg chg="mod">
          <ac:chgData name="Rachel Kok" userId="adad1452-82d9-432f-b3d0-d27e1e0205a0" providerId="ADAL" clId="{88D447EB-0CF9-44AA-9D65-A94D48C1DCF8}" dt="2022-12-02T13:47:48.083" v="990" actId="1076"/>
          <ac:spMkLst>
            <pc:docMk/>
            <pc:sldMk cId="1795320822" sldId="377"/>
            <ac:spMk id="15" creationId="{DF06821E-8768-4327-A044-FD498CEBB027}"/>
          </ac:spMkLst>
        </pc:spChg>
        <pc:picChg chg="add mod">
          <ac:chgData name="Rachel Kok" userId="adad1452-82d9-432f-b3d0-d27e1e0205a0" providerId="ADAL" clId="{88D447EB-0CF9-44AA-9D65-A94D48C1DCF8}" dt="2022-12-02T13:47:39.248" v="989" actId="29295"/>
          <ac:picMkLst>
            <pc:docMk/>
            <pc:sldMk cId="1795320822" sldId="377"/>
            <ac:picMk id="3" creationId="{B8572DA5-2FFB-45A5-9923-A9900755888B}"/>
          </ac:picMkLst>
        </pc:picChg>
      </pc:sldChg>
      <pc:sldChg chg="addSp delSp modSp mod delAnim modAnim modNotesTx">
        <pc:chgData name="Rachel Kok" userId="adad1452-82d9-432f-b3d0-d27e1e0205a0" providerId="ADAL" clId="{88D447EB-0CF9-44AA-9D65-A94D48C1DCF8}" dt="2022-12-02T13:54:24.138" v="1032" actId="20577"/>
        <pc:sldMkLst>
          <pc:docMk/>
          <pc:sldMk cId="2670242989" sldId="379"/>
        </pc:sldMkLst>
        <pc:spChg chg="mod">
          <ac:chgData name="Rachel Kok" userId="adad1452-82d9-432f-b3d0-d27e1e0205a0" providerId="ADAL" clId="{88D447EB-0CF9-44AA-9D65-A94D48C1DCF8}" dt="2022-12-02T13:20:51.253" v="909" actId="1076"/>
          <ac:spMkLst>
            <pc:docMk/>
            <pc:sldMk cId="2670242989" sldId="379"/>
            <ac:spMk id="2" creationId="{00000000-0000-0000-0000-000000000000}"/>
          </ac:spMkLst>
        </pc:spChg>
        <pc:spChg chg="mod">
          <ac:chgData name="Rachel Kok" userId="adad1452-82d9-432f-b3d0-d27e1e0205a0" providerId="ADAL" clId="{88D447EB-0CF9-44AA-9D65-A94D48C1DCF8}" dt="2022-12-02T13:50:15.720" v="1001" actId="20577"/>
          <ac:spMkLst>
            <pc:docMk/>
            <pc:sldMk cId="2670242989" sldId="379"/>
            <ac:spMk id="5" creationId="{00000000-0000-0000-0000-000000000000}"/>
          </ac:spMkLst>
        </pc:spChg>
        <pc:spChg chg="del">
          <ac:chgData name="Rachel Kok" userId="adad1452-82d9-432f-b3d0-d27e1e0205a0" providerId="ADAL" clId="{88D447EB-0CF9-44AA-9D65-A94D48C1DCF8}" dt="2022-12-02T13:19:22.303" v="879" actId="478"/>
          <ac:spMkLst>
            <pc:docMk/>
            <pc:sldMk cId="2670242989" sldId="379"/>
            <ac:spMk id="6" creationId="{00000000-0000-0000-0000-000000000000}"/>
          </ac:spMkLst>
        </pc:spChg>
        <pc:spChg chg="mod">
          <ac:chgData name="Rachel Kok" userId="adad1452-82d9-432f-b3d0-d27e1e0205a0" providerId="ADAL" clId="{88D447EB-0CF9-44AA-9D65-A94D48C1DCF8}" dt="2022-12-02T13:20:42.501" v="907" actId="1076"/>
          <ac:spMkLst>
            <pc:docMk/>
            <pc:sldMk cId="2670242989" sldId="379"/>
            <ac:spMk id="11" creationId="{00000000-0000-0000-0000-000000000000}"/>
          </ac:spMkLst>
        </pc:spChg>
        <pc:spChg chg="mod">
          <ac:chgData name="Rachel Kok" userId="adad1452-82d9-432f-b3d0-d27e1e0205a0" providerId="ADAL" clId="{88D447EB-0CF9-44AA-9D65-A94D48C1DCF8}" dt="2022-12-02T13:21:54.473" v="941" actId="14100"/>
          <ac:spMkLst>
            <pc:docMk/>
            <pc:sldMk cId="2670242989" sldId="379"/>
            <ac:spMk id="16" creationId="{00000000-0000-0000-0000-000000000000}"/>
          </ac:spMkLst>
        </pc:spChg>
        <pc:spChg chg="add mod">
          <ac:chgData name="Rachel Kok" userId="adad1452-82d9-432f-b3d0-d27e1e0205a0" providerId="ADAL" clId="{88D447EB-0CF9-44AA-9D65-A94D48C1DCF8}" dt="2022-12-02T13:21:50.767" v="940" actId="14100"/>
          <ac:spMkLst>
            <pc:docMk/>
            <pc:sldMk cId="2670242989" sldId="379"/>
            <ac:spMk id="18" creationId="{CAA0099C-F438-42D2-96AF-F2B0F8D596B3}"/>
          </ac:spMkLst>
        </pc:spChg>
        <pc:spChg chg="mod">
          <ac:chgData name="Rachel Kok" userId="adad1452-82d9-432f-b3d0-d27e1e0205a0" providerId="ADAL" clId="{88D447EB-0CF9-44AA-9D65-A94D48C1DCF8}" dt="2022-12-02T13:20:36.238" v="906" actId="1076"/>
          <ac:spMkLst>
            <pc:docMk/>
            <pc:sldMk cId="2670242989" sldId="379"/>
            <ac:spMk id="21" creationId="{7E05732B-1C3B-4959-8A56-C2149CC2D385}"/>
          </ac:spMkLst>
        </pc:spChg>
        <pc:spChg chg="mod">
          <ac:chgData name="Rachel Kok" userId="adad1452-82d9-432f-b3d0-d27e1e0205a0" providerId="ADAL" clId="{88D447EB-0CF9-44AA-9D65-A94D48C1DCF8}" dt="2022-12-02T13:20:55.425" v="910" actId="1076"/>
          <ac:spMkLst>
            <pc:docMk/>
            <pc:sldMk cId="2670242989" sldId="379"/>
            <ac:spMk id="22" creationId="{FE4A40D4-BACC-4BF0-92DB-F6819392238F}"/>
          </ac:spMkLst>
        </pc:spChg>
        <pc:spChg chg="mod">
          <ac:chgData name="Rachel Kok" userId="adad1452-82d9-432f-b3d0-d27e1e0205a0" providerId="ADAL" clId="{88D447EB-0CF9-44AA-9D65-A94D48C1DCF8}" dt="2022-12-02T13:20:47.542" v="908" actId="1076"/>
          <ac:spMkLst>
            <pc:docMk/>
            <pc:sldMk cId="2670242989" sldId="379"/>
            <ac:spMk id="23" creationId="{05EE2504-D2E5-4CDC-96AA-6555299A8749}"/>
          </ac:spMkLst>
        </pc:spChg>
        <pc:spChg chg="mod">
          <ac:chgData name="Rachel Kok" userId="adad1452-82d9-432f-b3d0-d27e1e0205a0" providerId="ADAL" clId="{88D447EB-0CF9-44AA-9D65-A94D48C1DCF8}" dt="2022-12-02T13:20:32.278" v="905" actId="1076"/>
          <ac:spMkLst>
            <pc:docMk/>
            <pc:sldMk cId="2670242989" sldId="379"/>
            <ac:spMk id="26" creationId="{DCEFBDA7-AFBC-4E60-B427-2DCD9335E098}"/>
          </ac:spMkLst>
        </pc:spChg>
      </pc:sldChg>
      <pc:sldChg chg="modSp new del mod">
        <pc:chgData name="Rachel Kok" userId="adad1452-82d9-432f-b3d0-d27e1e0205a0" providerId="ADAL" clId="{88D447EB-0CF9-44AA-9D65-A94D48C1DCF8}" dt="2022-12-02T13:50:07.419" v="992" actId="47"/>
        <pc:sldMkLst>
          <pc:docMk/>
          <pc:sldMk cId="3272590704" sldId="380"/>
        </pc:sldMkLst>
        <pc:spChg chg="mod">
          <ac:chgData name="Rachel Kok" userId="adad1452-82d9-432f-b3d0-d27e1e0205a0" providerId="ADAL" clId="{88D447EB-0CF9-44AA-9D65-A94D48C1DCF8}" dt="2022-11-24T15:25:07.592" v="13" actId="20577"/>
          <ac:spMkLst>
            <pc:docMk/>
            <pc:sldMk cId="3272590704" sldId="380"/>
            <ac:spMk id="2" creationId="{3C868DFB-2A08-4BC4-9748-A4BD43577405}"/>
          </ac:spMkLst>
        </pc:spChg>
        <pc:spChg chg="mod">
          <ac:chgData name="Rachel Kok" userId="adad1452-82d9-432f-b3d0-d27e1e0205a0" providerId="ADAL" clId="{88D447EB-0CF9-44AA-9D65-A94D48C1DCF8}" dt="2022-11-24T15:25:10.824" v="15" actId="20577"/>
          <ac:spMkLst>
            <pc:docMk/>
            <pc:sldMk cId="3272590704" sldId="380"/>
            <ac:spMk id="3" creationId="{ED69FE8D-02F9-4084-8A4F-C1250427BED2}"/>
          </ac:spMkLst>
        </pc:spChg>
      </pc:sldChg>
    </pc:docChg>
  </pc:docChgLst>
  <pc:docChgLst>
    <pc:chgData name="Rachel Kok" userId="adad1452-82d9-432f-b3d0-d27e1e0205a0" providerId="ADAL" clId="{46668E55-533E-498E-A136-07601160AC8F}"/>
    <pc:docChg chg="undo custSel addSld delSld modSld sldOrd">
      <pc:chgData name="Rachel Kok" userId="adad1452-82d9-432f-b3d0-d27e1e0205a0" providerId="ADAL" clId="{46668E55-533E-498E-A136-07601160AC8F}" dt="2022-11-24T12:50:31.086" v="5860" actId="20577"/>
      <pc:docMkLst>
        <pc:docMk/>
      </pc:docMkLst>
      <pc:sldChg chg="delSp modSp mod modNotesTx">
        <pc:chgData name="Rachel Kok" userId="adad1452-82d9-432f-b3d0-d27e1e0205a0" providerId="ADAL" clId="{46668E55-533E-498E-A136-07601160AC8F}" dt="2022-11-24T12:50:31.086" v="5860" actId="20577"/>
        <pc:sldMkLst>
          <pc:docMk/>
          <pc:sldMk cId="746863241" sldId="257"/>
        </pc:sldMkLst>
        <pc:spChg chg="del">
          <ac:chgData name="Rachel Kok" userId="adad1452-82d9-432f-b3d0-d27e1e0205a0" providerId="ADAL" clId="{46668E55-533E-498E-A136-07601160AC8F}" dt="2022-11-23T09:58:57.612" v="354"/>
          <ac:spMkLst>
            <pc:docMk/>
            <pc:sldMk cId="746863241" sldId="257"/>
            <ac:spMk id="2" creationId="{1AC00B87-C922-45EF-8807-41681086787E}"/>
          </ac:spMkLst>
        </pc:spChg>
        <pc:spChg chg="mod">
          <ac:chgData name="Rachel Kok" userId="adad1452-82d9-432f-b3d0-d27e1e0205a0" providerId="ADAL" clId="{46668E55-533E-498E-A136-07601160AC8F}" dt="2022-11-22T13:37:27.194" v="1" actId="20577"/>
          <ac:spMkLst>
            <pc:docMk/>
            <pc:sldMk cId="746863241" sldId="257"/>
            <ac:spMk id="9" creationId="{00000000-0000-0000-0000-000000000000}"/>
          </ac:spMkLst>
        </pc:spChg>
        <pc:spChg chg="mod">
          <ac:chgData name="Rachel Kok" userId="adad1452-82d9-432f-b3d0-d27e1e0205a0" providerId="ADAL" clId="{46668E55-533E-498E-A136-07601160AC8F}" dt="2022-11-22T13:37:39.955" v="29" actId="20577"/>
          <ac:spMkLst>
            <pc:docMk/>
            <pc:sldMk cId="746863241" sldId="257"/>
            <ac:spMk id="10" creationId="{00000000-0000-0000-0000-000000000000}"/>
          </ac:spMkLst>
        </pc:spChg>
      </pc:sldChg>
      <pc:sldChg chg="addSp modSp add del mod">
        <pc:chgData name="Rachel Kok" userId="adad1452-82d9-432f-b3d0-d27e1e0205a0" providerId="ADAL" clId="{46668E55-533E-498E-A136-07601160AC8F}" dt="2022-11-23T12:00:02.242" v="1441" actId="47"/>
        <pc:sldMkLst>
          <pc:docMk/>
          <pc:sldMk cId="3410872069" sldId="258"/>
        </pc:sldMkLst>
        <pc:spChg chg="mod">
          <ac:chgData name="Rachel Kok" userId="adad1452-82d9-432f-b3d0-d27e1e0205a0" providerId="ADAL" clId="{46668E55-533E-498E-A136-07601160AC8F}" dt="2022-11-23T10:38:53.900" v="688" actId="27636"/>
          <ac:spMkLst>
            <pc:docMk/>
            <pc:sldMk cId="3410872069" sldId="258"/>
            <ac:spMk id="7" creationId="{525308FD-EC5D-4148-8854-B8C30A1A490C}"/>
          </ac:spMkLst>
        </pc:spChg>
        <pc:picChg chg="add mod">
          <ac:chgData name="Rachel Kok" userId="adad1452-82d9-432f-b3d0-d27e1e0205a0" providerId="ADAL" clId="{46668E55-533E-498E-A136-07601160AC8F}" dt="2022-11-23T11:02:28.777" v="962"/>
          <ac:picMkLst>
            <pc:docMk/>
            <pc:sldMk cId="3410872069" sldId="258"/>
            <ac:picMk id="6" creationId="{D1BE1D2D-068E-45C7-8360-F131DF1751E5}"/>
          </ac:picMkLst>
        </pc:picChg>
      </pc:sldChg>
      <pc:sldChg chg="addSp delSp modSp mod delAnim modAnim">
        <pc:chgData name="Rachel Kok" userId="adad1452-82d9-432f-b3d0-d27e1e0205a0" providerId="ADAL" clId="{46668E55-533E-498E-A136-07601160AC8F}" dt="2022-11-24T10:22:27.518" v="5858" actId="1076"/>
        <pc:sldMkLst>
          <pc:docMk/>
          <pc:sldMk cId="1559263503" sldId="261"/>
        </pc:sldMkLst>
        <pc:spChg chg="mod">
          <ac:chgData name="Rachel Kok" userId="adad1452-82d9-432f-b3d0-d27e1e0205a0" providerId="ADAL" clId="{46668E55-533E-498E-A136-07601160AC8F}" dt="2022-11-24T10:22:21.347" v="5856" actId="1076"/>
          <ac:spMkLst>
            <pc:docMk/>
            <pc:sldMk cId="1559263503" sldId="261"/>
            <ac:spMk id="2" creationId="{00000000-0000-0000-0000-000000000000}"/>
          </ac:spMkLst>
        </pc:spChg>
        <pc:spChg chg="del">
          <ac:chgData name="Rachel Kok" userId="adad1452-82d9-432f-b3d0-d27e1e0205a0" providerId="ADAL" clId="{46668E55-533E-498E-A136-07601160AC8F}" dt="2022-11-23T09:58:57.612" v="354"/>
          <ac:spMkLst>
            <pc:docMk/>
            <pc:sldMk cId="1559263503" sldId="261"/>
            <ac:spMk id="3" creationId="{0F4445CF-8277-415B-82B9-03D8F7540234}"/>
          </ac:spMkLst>
        </pc:spChg>
        <pc:spChg chg="mod">
          <ac:chgData name="Rachel Kok" userId="adad1452-82d9-432f-b3d0-d27e1e0205a0" providerId="ADAL" clId="{46668E55-533E-498E-A136-07601160AC8F}" dt="2022-11-24T10:03:23.237" v="5735" actId="20577"/>
          <ac:spMkLst>
            <pc:docMk/>
            <pc:sldMk cId="1559263503" sldId="261"/>
            <ac:spMk id="11" creationId="{00000000-0000-0000-0000-000000000000}"/>
          </ac:spMkLst>
        </pc:spChg>
        <pc:spChg chg="del mod">
          <ac:chgData name="Rachel Kok" userId="adad1452-82d9-432f-b3d0-d27e1e0205a0" providerId="ADAL" clId="{46668E55-533E-498E-A136-07601160AC8F}" dt="2022-11-23T10:03:31.379" v="481" actId="478"/>
          <ac:spMkLst>
            <pc:docMk/>
            <pc:sldMk cId="1559263503" sldId="261"/>
            <ac:spMk id="13" creationId="{00000000-0000-0000-0000-000000000000}"/>
          </ac:spMkLst>
        </pc:spChg>
        <pc:spChg chg="mod">
          <ac:chgData name="Rachel Kok" userId="adad1452-82d9-432f-b3d0-d27e1e0205a0" providerId="ADAL" clId="{46668E55-533E-498E-A136-07601160AC8F}" dt="2022-11-24T10:06:47.810" v="5855" actId="1076"/>
          <ac:spMkLst>
            <pc:docMk/>
            <pc:sldMk cId="1559263503" sldId="261"/>
            <ac:spMk id="16" creationId="{00000000-0000-0000-0000-000000000000}"/>
          </ac:spMkLst>
        </pc:spChg>
        <pc:spChg chg="add mod">
          <ac:chgData name="Rachel Kok" userId="adad1452-82d9-432f-b3d0-d27e1e0205a0" providerId="ADAL" clId="{46668E55-533E-498E-A136-07601160AC8F}" dt="2022-11-24T10:22:25.059" v="5857" actId="1076"/>
          <ac:spMkLst>
            <pc:docMk/>
            <pc:sldMk cId="1559263503" sldId="261"/>
            <ac:spMk id="20" creationId="{552F2F9E-4C71-4C40-A815-346AB55B0E25}"/>
          </ac:spMkLst>
        </pc:spChg>
        <pc:spChg chg="add mod">
          <ac:chgData name="Rachel Kok" userId="adad1452-82d9-432f-b3d0-d27e1e0205a0" providerId="ADAL" clId="{46668E55-533E-498E-A136-07601160AC8F}" dt="2022-11-24T10:22:27.518" v="5858" actId="1076"/>
          <ac:spMkLst>
            <pc:docMk/>
            <pc:sldMk cId="1559263503" sldId="261"/>
            <ac:spMk id="21" creationId="{7E05732B-1C3B-4959-8A56-C2149CC2D385}"/>
          </ac:spMkLst>
        </pc:spChg>
        <pc:spChg chg="mod">
          <ac:chgData name="Rachel Kok" userId="adad1452-82d9-432f-b3d0-d27e1e0205a0" providerId="ADAL" clId="{46668E55-533E-498E-A136-07601160AC8F}" dt="2022-11-24T10:01:07.605" v="5665" actId="1076"/>
          <ac:spMkLst>
            <pc:docMk/>
            <pc:sldMk cId="1559263503" sldId="261"/>
            <ac:spMk id="22" creationId="{FE4A40D4-BACC-4BF0-92DB-F6819392238F}"/>
          </ac:spMkLst>
        </pc:spChg>
        <pc:spChg chg="mod">
          <ac:chgData name="Rachel Kok" userId="adad1452-82d9-432f-b3d0-d27e1e0205a0" providerId="ADAL" clId="{46668E55-533E-498E-A136-07601160AC8F}" dt="2022-11-24T10:01:07.605" v="5665" actId="1076"/>
          <ac:spMkLst>
            <pc:docMk/>
            <pc:sldMk cId="1559263503" sldId="261"/>
            <ac:spMk id="23" creationId="{05EE2504-D2E5-4CDC-96AA-6555299A8749}"/>
          </ac:spMkLst>
        </pc:spChg>
        <pc:spChg chg="mod">
          <ac:chgData name="Rachel Kok" userId="adad1452-82d9-432f-b3d0-d27e1e0205a0" providerId="ADAL" clId="{46668E55-533E-498E-A136-07601160AC8F}" dt="2022-11-24T10:01:07.605" v="5665" actId="1076"/>
          <ac:spMkLst>
            <pc:docMk/>
            <pc:sldMk cId="1559263503" sldId="261"/>
            <ac:spMk id="26" creationId="{DCEFBDA7-AFBC-4E60-B427-2DCD9335E098}"/>
          </ac:spMkLst>
        </pc:spChg>
        <pc:spChg chg="add mod">
          <ac:chgData name="Rachel Kok" userId="adad1452-82d9-432f-b3d0-d27e1e0205a0" providerId="ADAL" clId="{46668E55-533E-498E-A136-07601160AC8F}" dt="2022-11-24T10:01:07.605" v="5665" actId="1076"/>
          <ac:spMkLst>
            <pc:docMk/>
            <pc:sldMk cId="1559263503" sldId="261"/>
            <ac:spMk id="27" creationId="{A56288EA-249B-4F83-B17C-8E677124C82D}"/>
          </ac:spMkLst>
        </pc:spChg>
        <pc:picChg chg="del mod">
          <ac:chgData name="Rachel Kok" userId="adad1452-82d9-432f-b3d0-d27e1e0205a0" providerId="ADAL" clId="{46668E55-533E-498E-A136-07601160AC8F}" dt="2022-11-22T14:25:16.663" v="352" actId="478"/>
          <ac:picMkLst>
            <pc:docMk/>
            <pc:sldMk cId="1559263503" sldId="261"/>
            <ac:picMk id="4" creationId="{E233D1EF-13FD-4EFE-BAD2-EC4EAC89F274}"/>
          </ac:picMkLst>
        </pc:picChg>
        <pc:picChg chg="add mod modCrop">
          <ac:chgData name="Rachel Kok" userId="adad1452-82d9-432f-b3d0-d27e1e0205a0" providerId="ADAL" clId="{46668E55-533E-498E-A136-07601160AC8F}" dt="2022-11-23T10:37:47.237" v="682" actId="14100"/>
          <ac:picMkLst>
            <pc:docMk/>
            <pc:sldMk cId="1559263503" sldId="261"/>
            <ac:picMk id="7" creationId="{7381B9B9-4461-416E-A30B-E871D6CF40D5}"/>
          </ac:picMkLst>
        </pc:picChg>
        <pc:picChg chg="del mod ord">
          <ac:chgData name="Rachel Kok" userId="adad1452-82d9-432f-b3d0-d27e1e0205a0" providerId="ADAL" clId="{46668E55-533E-498E-A136-07601160AC8F}" dt="2022-11-23T10:37:59.884" v="686" actId="478"/>
          <ac:picMkLst>
            <pc:docMk/>
            <pc:sldMk cId="1559263503" sldId="261"/>
            <ac:picMk id="18" creationId="{80181218-64D7-4EFC-8578-F8269741818A}"/>
          </ac:picMkLst>
        </pc:picChg>
      </pc:sldChg>
      <pc:sldChg chg="delSp modSp add del mod delAnim">
        <pc:chgData name="Rachel Kok" userId="adad1452-82d9-432f-b3d0-d27e1e0205a0" providerId="ADAL" clId="{46668E55-533E-498E-A136-07601160AC8F}" dt="2022-11-23T11:56:38.540" v="1366" actId="47"/>
        <pc:sldMkLst>
          <pc:docMk/>
          <pc:sldMk cId="1210744867" sldId="271"/>
        </pc:sldMkLst>
        <pc:spChg chg="del mod">
          <ac:chgData name="Rachel Kok" userId="adad1452-82d9-432f-b3d0-d27e1e0205a0" providerId="ADAL" clId="{46668E55-533E-498E-A136-07601160AC8F}" dt="2022-11-23T11:29:52.416" v="1204" actId="478"/>
          <ac:spMkLst>
            <pc:docMk/>
            <pc:sldMk cId="1210744867" sldId="271"/>
            <ac:spMk id="45" creationId="{00000000-0000-0000-0000-000000000000}"/>
          </ac:spMkLst>
        </pc:spChg>
        <pc:spChg chg="del">
          <ac:chgData name="Rachel Kok" userId="adad1452-82d9-432f-b3d0-d27e1e0205a0" providerId="ADAL" clId="{46668E55-533E-498E-A136-07601160AC8F}" dt="2022-11-23T11:29:51.648" v="1203" actId="478"/>
          <ac:spMkLst>
            <pc:docMk/>
            <pc:sldMk cId="1210744867" sldId="271"/>
            <ac:spMk id="46" creationId="{00000000-0000-0000-0000-000000000000}"/>
          </ac:spMkLst>
        </pc:spChg>
        <pc:spChg chg="del mod">
          <ac:chgData name="Rachel Kok" userId="adad1452-82d9-432f-b3d0-d27e1e0205a0" providerId="ADAL" clId="{46668E55-533E-498E-A136-07601160AC8F}" dt="2022-11-23T11:29:55.477" v="1208" actId="478"/>
          <ac:spMkLst>
            <pc:docMk/>
            <pc:sldMk cId="1210744867" sldId="271"/>
            <ac:spMk id="47" creationId="{00000000-0000-0000-0000-000000000000}"/>
          </ac:spMkLst>
        </pc:spChg>
        <pc:spChg chg="del mod">
          <ac:chgData name="Rachel Kok" userId="adad1452-82d9-432f-b3d0-d27e1e0205a0" providerId="ADAL" clId="{46668E55-533E-498E-A136-07601160AC8F}" dt="2022-11-23T11:29:54.169" v="1206" actId="478"/>
          <ac:spMkLst>
            <pc:docMk/>
            <pc:sldMk cId="1210744867" sldId="271"/>
            <ac:spMk id="48" creationId="{00000000-0000-0000-0000-000000000000}"/>
          </ac:spMkLst>
        </pc:spChg>
        <pc:spChg chg="del">
          <ac:chgData name="Rachel Kok" userId="adad1452-82d9-432f-b3d0-d27e1e0205a0" providerId="ADAL" clId="{46668E55-533E-498E-A136-07601160AC8F}" dt="2022-11-23T11:29:58.400" v="1211" actId="478"/>
          <ac:spMkLst>
            <pc:docMk/>
            <pc:sldMk cId="1210744867" sldId="271"/>
            <ac:spMk id="49" creationId="{00000000-0000-0000-0000-000000000000}"/>
          </ac:spMkLst>
        </pc:spChg>
        <pc:spChg chg="del mod">
          <ac:chgData name="Rachel Kok" userId="adad1452-82d9-432f-b3d0-d27e1e0205a0" providerId="ADAL" clId="{46668E55-533E-498E-A136-07601160AC8F}" dt="2022-11-23T11:29:56.910" v="1210" actId="478"/>
          <ac:spMkLst>
            <pc:docMk/>
            <pc:sldMk cId="1210744867" sldId="271"/>
            <ac:spMk id="50" creationId="{00000000-0000-0000-0000-000000000000}"/>
          </ac:spMkLst>
        </pc:spChg>
        <pc:spChg chg="del mod">
          <ac:chgData name="Rachel Kok" userId="adad1452-82d9-432f-b3d0-d27e1e0205a0" providerId="ADAL" clId="{46668E55-533E-498E-A136-07601160AC8F}" dt="2022-11-23T11:29:59.816" v="1213" actId="478"/>
          <ac:spMkLst>
            <pc:docMk/>
            <pc:sldMk cId="1210744867" sldId="271"/>
            <ac:spMk id="51" creationId="{00000000-0000-0000-0000-000000000000}"/>
          </ac:spMkLst>
        </pc:spChg>
      </pc:sldChg>
      <pc:sldChg chg="addSp delSp modSp add mod ord modAnim">
        <pc:chgData name="Rachel Kok" userId="adad1452-82d9-432f-b3d0-d27e1e0205a0" providerId="ADAL" clId="{46668E55-533E-498E-A136-07601160AC8F}" dt="2022-11-24T10:05:54.747" v="5843" actId="14100"/>
        <pc:sldMkLst>
          <pc:docMk/>
          <pc:sldMk cId="2093405983" sldId="277"/>
        </pc:sldMkLst>
        <pc:spChg chg="del">
          <ac:chgData name="Rachel Kok" userId="adad1452-82d9-432f-b3d0-d27e1e0205a0" providerId="ADAL" clId="{46668E55-533E-498E-A136-07601160AC8F}" dt="2022-11-23T12:49:14.520" v="2239" actId="478"/>
          <ac:spMkLst>
            <pc:docMk/>
            <pc:sldMk cId="2093405983" sldId="277"/>
            <ac:spMk id="2" creationId="{D4106BAD-0065-4964-9C17-1D0EB7C56D94}"/>
          </ac:spMkLst>
        </pc:spChg>
        <pc:spChg chg="mod">
          <ac:chgData name="Rachel Kok" userId="adad1452-82d9-432f-b3d0-d27e1e0205a0" providerId="ADAL" clId="{46668E55-533E-498E-A136-07601160AC8F}" dt="2022-11-23T10:33:29.179" v="648" actId="27636"/>
          <ac:spMkLst>
            <pc:docMk/>
            <pc:sldMk cId="2093405983" sldId="277"/>
            <ac:spMk id="3" creationId="{BF60D13C-2D73-4CB1-9DAA-FB0527C03B9E}"/>
          </ac:spMkLst>
        </pc:spChg>
        <pc:spChg chg="add del mod">
          <ac:chgData name="Rachel Kok" userId="adad1452-82d9-432f-b3d0-d27e1e0205a0" providerId="ADAL" clId="{46668E55-533E-498E-A136-07601160AC8F}" dt="2022-11-23T12:49:17.818" v="2240" actId="478"/>
          <ac:spMkLst>
            <pc:docMk/>
            <pc:sldMk cId="2093405983" sldId="277"/>
            <ac:spMk id="4" creationId="{1FE70981-9704-4C3C-A3D1-68DE3EB8BF8F}"/>
          </ac:spMkLst>
        </pc:spChg>
        <pc:spChg chg="add mod">
          <ac:chgData name="Rachel Kok" userId="adad1452-82d9-432f-b3d0-d27e1e0205a0" providerId="ADAL" clId="{46668E55-533E-498E-A136-07601160AC8F}" dt="2022-11-23T14:20:22.785" v="4165" actId="790"/>
          <ac:spMkLst>
            <pc:docMk/>
            <pc:sldMk cId="2093405983" sldId="277"/>
            <ac:spMk id="7" creationId="{A8FC7C2D-C64B-4C8B-976E-FB4661828C92}"/>
          </ac:spMkLst>
        </pc:spChg>
        <pc:spChg chg="add mod">
          <ac:chgData name="Rachel Kok" userId="adad1452-82d9-432f-b3d0-d27e1e0205a0" providerId="ADAL" clId="{46668E55-533E-498E-A136-07601160AC8F}" dt="2022-11-24T10:05:54.747" v="5843" actId="14100"/>
          <ac:spMkLst>
            <pc:docMk/>
            <pc:sldMk cId="2093405983" sldId="277"/>
            <ac:spMk id="10" creationId="{D5547FFB-D2C4-4B43-A8DB-647EADAECDF6}"/>
          </ac:spMkLst>
        </pc:spChg>
        <pc:spChg chg="add mod">
          <ac:chgData name="Rachel Kok" userId="adad1452-82d9-432f-b3d0-d27e1e0205a0" providerId="ADAL" clId="{46668E55-533E-498E-A136-07601160AC8F}" dt="2022-11-23T15:00:58.999" v="4712"/>
          <ac:spMkLst>
            <pc:docMk/>
            <pc:sldMk cId="2093405983" sldId="277"/>
            <ac:spMk id="11" creationId="{05D6990A-6711-49F8-87F1-C965586CFFCD}"/>
          </ac:spMkLst>
        </pc:spChg>
        <pc:graphicFrameChg chg="mod">
          <ac:chgData name="Rachel Kok" userId="adad1452-82d9-432f-b3d0-d27e1e0205a0" providerId="ADAL" clId="{46668E55-533E-498E-A136-07601160AC8F}" dt="2022-11-23T12:52:28.907" v="2342" actId="20577"/>
          <ac:graphicFrameMkLst>
            <pc:docMk/>
            <pc:sldMk cId="2093405983" sldId="277"/>
            <ac:graphicFrameMk id="9" creationId="{1FD8D9AF-CD3C-FBE9-EBBB-7B2CE322292A}"/>
          </ac:graphicFrameMkLst>
        </pc:graphicFrameChg>
        <pc:graphicFrameChg chg="del mod">
          <ac:chgData name="Rachel Kok" userId="adad1452-82d9-432f-b3d0-d27e1e0205a0" providerId="ADAL" clId="{46668E55-533E-498E-A136-07601160AC8F}" dt="2022-11-23T12:52:02.808" v="2337" actId="478"/>
          <ac:graphicFrameMkLst>
            <pc:docMk/>
            <pc:sldMk cId="2093405983" sldId="277"/>
            <ac:graphicFrameMk id="47" creationId="{06B600E8-92B6-1005-9A95-D53473141726}"/>
          </ac:graphicFrameMkLst>
        </pc:graphicFrameChg>
        <pc:graphicFrameChg chg="del">
          <ac:chgData name="Rachel Kok" userId="adad1452-82d9-432f-b3d0-d27e1e0205a0" providerId="ADAL" clId="{46668E55-533E-498E-A136-07601160AC8F}" dt="2022-11-23T12:51:57.469" v="2335" actId="478"/>
          <ac:graphicFrameMkLst>
            <pc:docMk/>
            <pc:sldMk cId="2093405983" sldId="277"/>
            <ac:graphicFrameMk id="104" creationId="{4B533081-106D-E818-4D14-BAEB11A46E05}"/>
          </ac:graphicFrameMkLst>
        </pc:graphicFrameChg>
        <pc:picChg chg="add mod">
          <ac:chgData name="Rachel Kok" userId="adad1452-82d9-432f-b3d0-d27e1e0205a0" providerId="ADAL" clId="{46668E55-533E-498E-A136-07601160AC8F}" dt="2022-11-23T15:00:58.999" v="4712"/>
          <ac:picMkLst>
            <pc:docMk/>
            <pc:sldMk cId="2093405983" sldId="277"/>
            <ac:picMk id="6" creationId="{0675BDA8-D5E0-4289-8D18-D2553620349C}"/>
          </ac:picMkLst>
        </pc:picChg>
        <pc:picChg chg="del">
          <ac:chgData name="Rachel Kok" userId="adad1452-82d9-432f-b3d0-d27e1e0205a0" providerId="ADAL" clId="{46668E55-533E-498E-A136-07601160AC8F}" dt="2022-11-23T15:00:58.560" v="4711" actId="478"/>
          <ac:picMkLst>
            <pc:docMk/>
            <pc:sldMk cId="2093405983" sldId="277"/>
            <ac:picMk id="8" creationId="{08313EB3-4494-40DD-A8E8-90BEB2B51A67}"/>
          </ac:picMkLst>
        </pc:picChg>
        <pc:picChg chg="mod">
          <ac:chgData name="Rachel Kok" userId="adad1452-82d9-432f-b3d0-d27e1e0205a0" providerId="ADAL" clId="{46668E55-533E-498E-A136-07601160AC8F}" dt="2022-11-23T12:23:26.196" v="1925" actId="1076"/>
          <ac:picMkLst>
            <pc:docMk/>
            <pc:sldMk cId="2093405983" sldId="277"/>
            <ac:picMk id="10" creationId="{37A4BF0D-FF12-456D-8D97-B965BA3C233C}"/>
          </ac:picMkLst>
        </pc:picChg>
      </pc:sldChg>
      <pc:sldChg chg="delSp del">
        <pc:chgData name="Rachel Kok" userId="adad1452-82d9-432f-b3d0-d27e1e0205a0" providerId="ADAL" clId="{46668E55-533E-498E-A136-07601160AC8F}" dt="2022-11-23T14:59:03.954" v="4708" actId="47"/>
        <pc:sldMkLst>
          <pc:docMk/>
          <pc:sldMk cId="763587334" sldId="278"/>
        </pc:sldMkLst>
        <pc:spChg chg="del">
          <ac:chgData name="Rachel Kok" userId="adad1452-82d9-432f-b3d0-d27e1e0205a0" providerId="ADAL" clId="{46668E55-533E-498E-A136-07601160AC8F}" dt="2022-11-23T09:58:57.612" v="354"/>
          <ac:spMkLst>
            <pc:docMk/>
            <pc:sldMk cId="763587334" sldId="278"/>
            <ac:spMk id="3" creationId="{1700FFDF-99B1-4073-B0C9-F1A94980BFDF}"/>
          </ac:spMkLst>
        </pc:spChg>
      </pc:sldChg>
      <pc:sldChg chg="addSp modSp add del mod">
        <pc:chgData name="Rachel Kok" userId="adad1452-82d9-432f-b3d0-d27e1e0205a0" providerId="ADAL" clId="{46668E55-533E-498E-A136-07601160AC8F}" dt="2022-11-23T14:08:32.500" v="3841" actId="47"/>
        <pc:sldMkLst>
          <pc:docMk/>
          <pc:sldMk cId="1543331736" sldId="283"/>
        </pc:sldMkLst>
        <pc:spChg chg="mod">
          <ac:chgData name="Rachel Kok" userId="adad1452-82d9-432f-b3d0-d27e1e0205a0" providerId="ADAL" clId="{46668E55-533E-498E-A136-07601160AC8F}" dt="2022-11-23T10:33:29.200" v="649" actId="27636"/>
          <ac:spMkLst>
            <pc:docMk/>
            <pc:sldMk cId="1543331736" sldId="283"/>
            <ac:spMk id="5" creationId="{1F6A0DDA-06B1-4C0A-AAE4-B9E411DB15FF}"/>
          </ac:spMkLst>
        </pc:spChg>
        <pc:spChg chg="add">
          <ac:chgData name="Rachel Kok" userId="adad1452-82d9-432f-b3d0-d27e1e0205a0" providerId="ADAL" clId="{46668E55-533E-498E-A136-07601160AC8F}" dt="2022-11-23T13:55:02.412" v="3319" actId="22"/>
          <ac:spMkLst>
            <pc:docMk/>
            <pc:sldMk cId="1543331736" sldId="283"/>
            <ac:spMk id="6" creationId="{50B63F1F-EB6D-48A8-A396-16A0341A9022}"/>
          </ac:spMkLst>
        </pc:spChg>
        <pc:picChg chg="mod">
          <ac:chgData name="Rachel Kok" userId="adad1452-82d9-432f-b3d0-d27e1e0205a0" providerId="ADAL" clId="{46668E55-533E-498E-A136-07601160AC8F}" dt="2022-11-23T13:53:18.006" v="3318" actId="1076"/>
          <ac:picMkLst>
            <pc:docMk/>
            <pc:sldMk cId="1543331736" sldId="283"/>
            <ac:picMk id="2050" creationId="{B52636E3-DC71-4CEE-9644-0D5DAC33A61F}"/>
          </ac:picMkLst>
        </pc:picChg>
      </pc:sldChg>
      <pc:sldChg chg="addSp delSp modSp add del mod">
        <pc:chgData name="Rachel Kok" userId="adad1452-82d9-432f-b3d0-d27e1e0205a0" providerId="ADAL" clId="{46668E55-533E-498E-A136-07601160AC8F}" dt="2022-11-23T13:53:14.783" v="3316" actId="47"/>
        <pc:sldMkLst>
          <pc:docMk/>
          <pc:sldMk cId="49708584" sldId="284"/>
        </pc:sldMkLst>
        <pc:spChg chg="add mod">
          <ac:chgData name="Rachel Kok" userId="adad1452-82d9-432f-b3d0-d27e1e0205a0" providerId="ADAL" clId="{46668E55-533E-498E-A136-07601160AC8F}" dt="2022-11-23T13:47:03.035" v="3231" actId="478"/>
          <ac:spMkLst>
            <pc:docMk/>
            <pc:sldMk cId="49708584" sldId="284"/>
            <ac:spMk id="8" creationId="{8851C5B0-6E60-4937-8095-932AD87AA44F}"/>
          </ac:spMkLst>
        </pc:spChg>
        <pc:picChg chg="del">
          <ac:chgData name="Rachel Kok" userId="adad1452-82d9-432f-b3d0-d27e1e0205a0" providerId="ADAL" clId="{46668E55-533E-498E-A136-07601160AC8F}" dt="2022-11-23T13:47:03.035" v="3231" actId="478"/>
          <ac:picMkLst>
            <pc:docMk/>
            <pc:sldMk cId="49708584" sldId="284"/>
            <ac:picMk id="4" creationId="{2AAE917F-18D9-4950-91D3-7BFEE54F9A71}"/>
          </ac:picMkLst>
        </pc:picChg>
        <pc:picChg chg="add del">
          <ac:chgData name="Rachel Kok" userId="adad1452-82d9-432f-b3d0-d27e1e0205a0" providerId="ADAL" clId="{46668E55-533E-498E-A136-07601160AC8F}" dt="2022-11-23T13:47:02.298" v="3230" actId="478"/>
          <ac:picMkLst>
            <pc:docMk/>
            <pc:sldMk cId="49708584" sldId="284"/>
            <ac:picMk id="5" creationId="{0D21631D-B603-4234-9BFB-289CBD37E56B}"/>
          </ac:picMkLst>
        </pc:picChg>
        <pc:picChg chg="add mod">
          <ac:chgData name="Rachel Kok" userId="adad1452-82d9-432f-b3d0-d27e1e0205a0" providerId="ADAL" clId="{46668E55-533E-498E-A136-07601160AC8F}" dt="2022-11-23T13:47:46.171" v="3233" actId="1076"/>
          <ac:picMkLst>
            <pc:docMk/>
            <pc:sldMk cId="49708584" sldId="284"/>
            <ac:picMk id="10" creationId="{D9B011F5-4D27-41EA-86A9-A01993B10627}"/>
          </ac:picMkLst>
        </pc:picChg>
      </pc:sldChg>
      <pc:sldChg chg="modSp add del mod">
        <pc:chgData name="Rachel Kok" userId="adad1452-82d9-432f-b3d0-d27e1e0205a0" providerId="ADAL" clId="{46668E55-533E-498E-A136-07601160AC8F}" dt="2022-11-23T12:03:25.106" v="1674" actId="47"/>
        <pc:sldMkLst>
          <pc:docMk/>
          <pc:sldMk cId="2009595138" sldId="286"/>
        </pc:sldMkLst>
        <pc:spChg chg="mod">
          <ac:chgData name="Rachel Kok" userId="adad1452-82d9-432f-b3d0-d27e1e0205a0" providerId="ADAL" clId="{46668E55-533E-498E-A136-07601160AC8F}" dt="2022-11-23T10:33:29.316" v="652" actId="27636"/>
          <ac:spMkLst>
            <pc:docMk/>
            <pc:sldMk cId="2009595138" sldId="286"/>
            <ac:spMk id="3" creationId="{9AD08098-0D78-4329-810A-9EDEE1F4F3FF}"/>
          </ac:spMkLst>
        </pc:spChg>
      </pc:sldChg>
      <pc:sldChg chg="delSp modSp add del mod setBg delDesignElem">
        <pc:chgData name="Rachel Kok" userId="adad1452-82d9-432f-b3d0-d27e1e0205a0" providerId="ADAL" clId="{46668E55-533E-498E-A136-07601160AC8F}" dt="2022-11-23T14:40:58.848" v="4328" actId="47"/>
        <pc:sldMkLst>
          <pc:docMk/>
          <pc:sldMk cId="845409686" sldId="288"/>
        </pc:sldMkLst>
        <pc:spChg chg="mod">
          <ac:chgData name="Rachel Kok" userId="adad1452-82d9-432f-b3d0-d27e1e0205a0" providerId="ADAL" clId="{46668E55-533E-498E-A136-07601160AC8F}" dt="2022-11-23T13:55:31.426" v="3323" actId="207"/>
          <ac:spMkLst>
            <pc:docMk/>
            <pc:sldMk cId="845409686" sldId="288"/>
            <ac:spMk id="3" creationId="{B5872199-7122-4ADC-8C2A-DD43CE3C232F}"/>
          </ac:spMkLst>
        </pc:spChg>
        <pc:spChg chg="del">
          <ac:chgData name="Rachel Kok" userId="adad1452-82d9-432f-b3d0-d27e1e0205a0" providerId="ADAL" clId="{46668E55-533E-498E-A136-07601160AC8F}" dt="2022-11-23T10:33:28.018" v="647"/>
          <ac:spMkLst>
            <pc:docMk/>
            <pc:sldMk cId="845409686" sldId="288"/>
            <ac:spMk id="15" creationId="{13577A01-3DD8-4E33-BEE1-3065F7E6FB2F}"/>
          </ac:spMkLst>
        </pc:spChg>
      </pc:sldChg>
      <pc:sldChg chg="delSp modSp add del mod">
        <pc:chgData name="Rachel Kok" userId="adad1452-82d9-432f-b3d0-d27e1e0205a0" providerId="ADAL" clId="{46668E55-533E-498E-A136-07601160AC8F}" dt="2022-11-23T14:43:01.288" v="4386" actId="47"/>
        <pc:sldMkLst>
          <pc:docMk/>
          <pc:sldMk cId="3454614393" sldId="289"/>
        </pc:sldMkLst>
        <pc:spChg chg="mod">
          <ac:chgData name="Rachel Kok" userId="adad1452-82d9-432f-b3d0-d27e1e0205a0" providerId="ADAL" clId="{46668E55-533E-498E-A136-07601160AC8F}" dt="2022-11-23T14:42:32.606" v="4382" actId="27636"/>
          <ac:spMkLst>
            <pc:docMk/>
            <pc:sldMk cId="3454614393" sldId="289"/>
            <ac:spMk id="3" creationId="{60EA10B8-FA2F-41D8-BB56-C0A3235CC99E}"/>
          </ac:spMkLst>
        </pc:spChg>
        <pc:picChg chg="del">
          <ac:chgData name="Rachel Kok" userId="adad1452-82d9-432f-b3d0-d27e1e0205a0" providerId="ADAL" clId="{46668E55-533E-498E-A136-07601160AC8F}" dt="2022-11-23T14:41:15.179" v="4329" actId="478"/>
          <ac:picMkLst>
            <pc:docMk/>
            <pc:sldMk cId="3454614393" sldId="289"/>
            <ac:picMk id="4" creationId="{441F8170-3930-8155-DFAC-21B389A87D26}"/>
          </ac:picMkLst>
        </pc:picChg>
      </pc:sldChg>
      <pc:sldChg chg="modSp add del mod modNotesTx">
        <pc:chgData name="Rachel Kok" userId="adad1452-82d9-432f-b3d0-d27e1e0205a0" providerId="ADAL" clId="{46668E55-533E-498E-A136-07601160AC8F}" dt="2022-11-23T13:49:04.279" v="3287" actId="47"/>
        <pc:sldMkLst>
          <pc:docMk/>
          <pc:sldMk cId="467328175" sldId="292"/>
        </pc:sldMkLst>
        <pc:picChg chg="mod">
          <ac:chgData name="Rachel Kok" userId="adad1452-82d9-432f-b3d0-d27e1e0205a0" providerId="ADAL" clId="{46668E55-533E-498E-A136-07601160AC8F}" dt="2022-11-23T13:29:02.005" v="2466" actId="1076"/>
          <ac:picMkLst>
            <pc:docMk/>
            <pc:sldMk cId="467328175" sldId="292"/>
            <ac:picMk id="4" creationId="{086CE9C2-0F44-497B-A65C-4EE4FF8ACE33}"/>
          </ac:picMkLst>
        </pc:picChg>
      </pc:sldChg>
      <pc:sldChg chg="add del">
        <pc:chgData name="Rachel Kok" userId="adad1452-82d9-432f-b3d0-d27e1e0205a0" providerId="ADAL" clId="{46668E55-533E-498E-A136-07601160AC8F}" dt="2022-11-23T11:59:59.725" v="1440" actId="47"/>
        <pc:sldMkLst>
          <pc:docMk/>
          <pc:sldMk cId="2676640548" sldId="293"/>
        </pc:sldMkLst>
      </pc:sldChg>
      <pc:sldChg chg="delSp add del setBg delDesignElem">
        <pc:chgData name="Rachel Kok" userId="adad1452-82d9-432f-b3d0-d27e1e0205a0" providerId="ADAL" clId="{46668E55-533E-498E-A136-07601160AC8F}" dt="2022-11-23T12:23:20.894" v="1923" actId="47"/>
        <pc:sldMkLst>
          <pc:docMk/>
          <pc:sldMk cId="2249923048" sldId="294"/>
        </pc:sldMkLst>
        <pc:spChg chg="del">
          <ac:chgData name="Rachel Kok" userId="adad1452-82d9-432f-b3d0-d27e1e0205a0" providerId="ADAL" clId="{46668E55-533E-498E-A136-07601160AC8F}" dt="2022-11-23T10:33:28.018" v="647"/>
          <ac:spMkLst>
            <pc:docMk/>
            <pc:sldMk cId="2249923048" sldId="294"/>
            <ac:spMk id="71" creationId="{17115F77-2FAE-4CA7-9A7F-10D5F2C8F831}"/>
          </ac:spMkLst>
        </pc:spChg>
        <pc:spChg chg="del">
          <ac:chgData name="Rachel Kok" userId="adad1452-82d9-432f-b3d0-d27e1e0205a0" providerId="ADAL" clId="{46668E55-533E-498E-A136-07601160AC8F}" dt="2022-11-23T10:33:28.018" v="647"/>
          <ac:spMkLst>
            <pc:docMk/>
            <pc:sldMk cId="2249923048" sldId="294"/>
            <ac:spMk id="73" creationId="{5CD4C046-A04C-46CC-AFA3-6B0621F628C8}"/>
          </ac:spMkLst>
        </pc:spChg>
        <pc:spChg chg="del">
          <ac:chgData name="Rachel Kok" userId="adad1452-82d9-432f-b3d0-d27e1e0205a0" providerId="ADAL" clId="{46668E55-533E-498E-A136-07601160AC8F}" dt="2022-11-23T10:33:28.018" v="647"/>
          <ac:spMkLst>
            <pc:docMk/>
            <pc:sldMk cId="2249923048" sldId="294"/>
            <ac:spMk id="75" creationId="{A5A2BA67-BF68-4F48-BAA9-1091D4FED1F8}"/>
          </ac:spMkLst>
        </pc:spChg>
        <pc:spChg chg="del">
          <ac:chgData name="Rachel Kok" userId="adad1452-82d9-432f-b3d0-d27e1e0205a0" providerId="ADAL" clId="{46668E55-533E-498E-A136-07601160AC8F}" dt="2022-11-23T10:33:28.018" v="647"/>
          <ac:spMkLst>
            <pc:docMk/>
            <pc:sldMk cId="2249923048" sldId="294"/>
            <ac:spMk id="77" creationId="{E4190DBD-4A62-4416-ACB7-ACEC1DE3024B}"/>
          </ac:spMkLst>
        </pc:spChg>
        <pc:spChg chg="del">
          <ac:chgData name="Rachel Kok" userId="adad1452-82d9-432f-b3d0-d27e1e0205a0" providerId="ADAL" clId="{46668E55-533E-498E-A136-07601160AC8F}" dt="2022-11-23T10:33:28.018" v="647"/>
          <ac:spMkLst>
            <pc:docMk/>
            <pc:sldMk cId="2249923048" sldId="294"/>
            <ac:spMk id="79" creationId="{DBF12D6D-FE37-445A-BF16-6DA1A659A4D7}"/>
          </ac:spMkLst>
        </pc:spChg>
      </pc:sldChg>
      <pc:sldChg chg="add del">
        <pc:chgData name="Rachel Kok" userId="adad1452-82d9-432f-b3d0-d27e1e0205a0" providerId="ADAL" clId="{46668E55-533E-498E-A136-07601160AC8F}" dt="2022-11-23T11:59:57.360" v="1439" actId="47"/>
        <pc:sldMkLst>
          <pc:docMk/>
          <pc:sldMk cId="2651850319" sldId="296"/>
        </pc:sldMkLst>
      </pc:sldChg>
      <pc:sldChg chg="add del">
        <pc:chgData name="Rachel Kok" userId="adad1452-82d9-432f-b3d0-d27e1e0205a0" providerId="ADAL" clId="{46668E55-533E-498E-A136-07601160AC8F}" dt="2022-11-23T12:03:14.458" v="1673" actId="47"/>
        <pc:sldMkLst>
          <pc:docMk/>
          <pc:sldMk cId="617345612" sldId="302"/>
        </pc:sldMkLst>
      </pc:sldChg>
      <pc:sldChg chg="delSp del">
        <pc:chgData name="Rachel Kok" userId="adad1452-82d9-432f-b3d0-d27e1e0205a0" providerId="ADAL" clId="{46668E55-533E-498E-A136-07601160AC8F}" dt="2022-11-23T14:59:03.954" v="4708" actId="47"/>
        <pc:sldMkLst>
          <pc:docMk/>
          <pc:sldMk cId="3237102957" sldId="303"/>
        </pc:sldMkLst>
        <pc:spChg chg="del">
          <ac:chgData name="Rachel Kok" userId="adad1452-82d9-432f-b3d0-d27e1e0205a0" providerId="ADAL" clId="{46668E55-533E-498E-A136-07601160AC8F}" dt="2022-11-23T09:58:57.612" v="354"/>
          <ac:spMkLst>
            <pc:docMk/>
            <pc:sldMk cId="3237102957" sldId="303"/>
            <ac:spMk id="3" creationId="{26EE161C-C39E-4ABD-9401-CBAA5A740B4E}"/>
          </ac:spMkLst>
        </pc:spChg>
      </pc:sldChg>
      <pc:sldChg chg="delSp modSp mod delCm">
        <pc:chgData name="Rachel Kok" userId="adad1452-82d9-432f-b3d0-d27e1e0205a0" providerId="ADAL" clId="{46668E55-533E-498E-A136-07601160AC8F}" dt="2022-11-24T09:03:26.812" v="4873" actId="20577"/>
        <pc:sldMkLst>
          <pc:docMk/>
          <pc:sldMk cId="4283815545" sldId="304"/>
        </pc:sldMkLst>
        <pc:spChg chg="del">
          <ac:chgData name="Rachel Kok" userId="adad1452-82d9-432f-b3d0-d27e1e0205a0" providerId="ADAL" clId="{46668E55-533E-498E-A136-07601160AC8F}" dt="2022-11-23T09:58:57.612" v="354"/>
          <ac:spMkLst>
            <pc:docMk/>
            <pc:sldMk cId="4283815545" sldId="304"/>
            <ac:spMk id="2" creationId="{2C17EAEC-AFC6-482C-9251-D411FA0652E8}"/>
          </ac:spMkLst>
        </pc:spChg>
        <pc:spChg chg="mod">
          <ac:chgData name="Rachel Kok" userId="adad1452-82d9-432f-b3d0-d27e1e0205a0" providerId="ADAL" clId="{46668E55-533E-498E-A136-07601160AC8F}" dt="2022-11-24T09:01:31.596" v="4840" actId="1076"/>
          <ac:spMkLst>
            <pc:docMk/>
            <pc:sldMk cId="4283815545" sldId="304"/>
            <ac:spMk id="5" creationId="{00000000-0000-0000-0000-000000000000}"/>
          </ac:spMkLst>
        </pc:spChg>
        <pc:spChg chg="mod">
          <ac:chgData name="Rachel Kok" userId="adad1452-82d9-432f-b3d0-d27e1e0205a0" providerId="ADAL" clId="{46668E55-533E-498E-A136-07601160AC8F}" dt="2022-11-24T09:03:26.812" v="4873" actId="20577"/>
          <ac:spMkLst>
            <pc:docMk/>
            <pc:sldMk cId="4283815545" sldId="304"/>
            <ac:spMk id="12" creationId="{D57BBFE9-46C5-44A4-8AC7-0F4E7624BA8E}"/>
          </ac:spMkLst>
        </pc:spChg>
        <pc:spChg chg="mod">
          <ac:chgData name="Rachel Kok" userId="adad1452-82d9-432f-b3d0-d27e1e0205a0" providerId="ADAL" clId="{46668E55-533E-498E-A136-07601160AC8F}" dt="2022-11-24T09:01:33.809" v="4841" actId="1076"/>
          <ac:spMkLst>
            <pc:docMk/>
            <pc:sldMk cId="4283815545" sldId="304"/>
            <ac:spMk id="22" creationId="{00000000-0000-0000-0000-000000000000}"/>
          </ac:spMkLst>
        </pc:spChg>
        <pc:spChg chg="mod">
          <ac:chgData name="Rachel Kok" userId="adad1452-82d9-432f-b3d0-d27e1e0205a0" providerId="ADAL" clId="{46668E55-533E-498E-A136-07601160AC8F}" dt="2022-11-22T13:38:17.669" v="35" actId="1076"/>
          <ac:spMkLst>
            <pc:docMk/>
            <pc:sldMk cId="4283815545" sldId="304"/>
            <ac:spMk id="23" creationId="{00000000-0000-0000-0000-000000000000}"/>
          </ac:spMkLst>
        </pc:spChg>
        <pc:picChg chg="del">
          <ac:chgData name="Rachel Kok" userId="adad1452-82d9-432f-b3d0-d27e1e0205a0" providerId="ADAL" clId="{46668E55-533E-498E-A136-07601160AC8F}" dt="2022-11-22T13:37:47.719" v="30" actId="478"/>
          <ac:picMkLst>
            <pc:docMk/>
            <pc:sldMk cId="4283815545" sldId="304"/>
            <ac:picMk id="9" creationId="{7A50EF89-C85F-44DC-91B6-09E5D46E7886}"/>
          </ac:picMkLst>
        </pc:picChg>
      </pc:sldChg>
      <pc:sldChg chg="delSp del">
        <pc:chgData name="Rachel Kok" userId="adad1452-82d9-432f-b3d0-d27e1e0205a0" providerId="ADAL" clId="{46668E55-533E-498E-A136-07601160AC8F}" dt="2022-11-23T14:59:03.954" v="4708" actId="47"/>
        <pc:sldMkLst>
          <pc:docMk/>
          <pc:sldMk cId="1820233454" sldId="305"/>
        </pc:sldMkLst>
        <pc:spChg chg="del">
          <ac:chgData name="Rachel Kok" userId="adad1452-82d9-432f-b3d0-d27e1e0205a0" providerId="ADAL" clId="{46668E55-533E-498E-A136-07601160AC8F}" dt="2022-11-23T09:58:57.612" v="354"/>
          <ac:spMkLst>
            <pc:docMk/>
            <pc:sldMk cId="1820233454" sldId="305"/>
            <ac:spMk id="7" creationId="{CFC7C4A2-8049-460B-BA5D-2117E239CCF6}"/>
          </ac:spMkLst>
        </pc:spChg>
      </pc:sldChg>
      <pc:sldChg chg="delSp ord">
        <pc:chgData name="Rachel Kok" userId="adad1452-82d9-432f-b3d0-d27e1e0205a0" providerId="ADAL" clId="{46668E55-533E-498E-A136-07601160AC8F}" dt="2022-11-23T12:03:12.929" v="1672"/>
        <pc:sldMkLst>
          <pc:docMk/>
          <pc:sldMk cId="3518323533" sldId="322"/>
        </pc:sldMkLst>
        <pc:spChg chg="del">
          <ac:chgData name="Rachel Kok" userId="adad1452-82d9-432f-b3d0-d27e1e0205a0" providerId="ADAL" clId="{46668E55-533E-498E-A136-07601160AC8F}" dt="2022-11-23T09:58:57.612" v="354"/>
          <ac:spMkLst>
            <pc:docMk/>
            <pc:sldMk cId="3518323533" sldId="322"/>
            <ac:spMk id="4" creationId="{B76F9E32-C4A3-4FA2-BFD0-73567E3CAA89}"/>
          </ac:spMkLst>
        </pc:spChg>
      </pc:sldChg>
      <pc:sldChg chg="delSp del">
        <pc:chgData name="Rachel Kok" userId="adad1452-82d9-432f-b3d0-d27e1e0205a0" providerId="ADAL" clId="{46668E55-533E-498E-A136-07601160AC8F}" dt="2022-11-23T14:59:03.954" v="4708" actId="47"/>
        <pc:sldMkLst>
          <pc:docMk/>
          <pc:sldMk cId="3301966483" sldId="327"/>
        </pc:sldMkLst>
        <pc:spChg chg="del">
          <ac:chgData name="Rachel Kok" userId="adad1452-82d9-432f-b3d0-d27e1e0205a0" providerId="ADAL" clId="{46668E55-533E-498E-A136-07601160AC8F}" dt="2022-11-23T09:58:57.612" v="354"/>
          <ac:spMkLst>
            <pc:docMk/>
            <pc:sldMk cId="3301966483" sldId="327"/>
            <ac:spMk id="2" creationId="{B5AD6443-BD47-496D-9AD8-F8E75AE15440}"/>
          </ac:spMkLst>
        </pc:spChg>
      </pc:sldChg>
      <pc:sldChg chg="addSp delSp modSp mod ord modNotesTx">
        <pc:chgData name="Rachel Kok" userId="adad1452-82d9-432f-b3d0-d27e1e0205a0" providerId="ADAL" clId="{46668E55-533E-498E-A136-07601160AC8F}" dt="2022-11-23T13:50:29.099" v="3311" actId="1076"/>
        <pc:sldMkLst>
          <pc:docMk/>
          <pc:sldMk cId="3277956741" sldId="328"/>
        </pc:sldMkLst>
        <pc:spChg chg="del">
          <ac:chgData name="Rachel Kok" userId="adad1452-82d9-432f-b3d0-d27e1e0205a0" providerId="ADAL" clId="{46668E55-533E-498E-A136-07601160AC8F}" dt="2022-11-23T09:58:57.612" v="354"/>
          <ac:spMkLst>
            <pc:docMk/>
            <pc:sldMk cId="3277956741" sldId="328"/>
            <ac:spMk id="2" creationId="{AD1C5CDB-D327-4312-B55C-D1E39916D830}"/>
          </ac:spMkLst>
        </pc:spChg>
        <pc:spChg chg="mod">
          <ac:chgData name="Rachel Kok" userId="adad1452-82d9-432f-b3d0-d27e1e0205a0" providerId="ADAL" clId="{46668E55-533E-498E-A136-07601160AC8F}" dt="2022-11-23T12:24:41.149" v="1933" actId="1076"/>
          <ac:spMkLst>
            <pc:docMk/>
            <pc:sldMk cId="3277956741" sldId="328"/>
            <ac:spMk id="3" creationId="{00000000-0000-0000-0000-000000000000}"/>
          </ac:spMkLst>
        </pc:spChg>
        <pc:spChg chg="mod">
          <ac:chgData name="Rachel Kok" userId="adad1452-82d9-432f-b3d0-d27e1e0205a0" providerId="ADAL" clId="{46668E55-533E-498E-A136-07601160AC8F}" dt="2022-11-23T13:50:23.068" v="3310" actId="1076"/>
          <ac:spMkLst>
            <pc:docMk/>
            <pc:sldMk cId="3277956741" sldId="328"/>
            <ac:spMk id="14" creationId="{75B80687-9414-44E2-9129-1B0F73D6479B}"/>
          </ac:spMkLst>
        </pc:spChg>
        <pc:picChg chg="add mod">
          <ac:chgData name="Rachel Kok" userId="adad1452-82d9-432f-b3d0-d27e1e0205a0" providerId="ADAL" clId="{46668E55-533E-498E-A136-07601160AC8F}" dt="2022-11-23T13:50:29.099" v="3311" actId="1076"/>
          <ac:picMkLst>
            <pc:docMk/>
            <pc:sldMk cId="3277956741" sldId="328"/>
            <ac:picMk id="8" creationId="{ECD627AD-C13F-4EC8-858E-CC864E43D5C5}"/>
          </ac:picMkLst>
        </pc:picChg>
        <pc:picChg chg="del">
          <ac:chgData name="Rachel Kok" userId="adad1452-82d9-432f-b3d0-d27e1e0205a0" providerId="ADAL" clId="{46668E55-533E-498E-A136-07601160AC8F}" dt="2022-11-23T11:19:55.898" v="1076" actId="478"/>
          <ac:picMkLst>
            <pc:docMk/>
            <pc:sldMk cId="3277956741" sldId="328"/>
            <ac:picMk id="10" creationId="{838735D4-FC28-48B6-826E-78B9911809EE}"/>
          </ac:picMkLst>
        </pc:picChg>
      </pc:sldChg>
      <pc:sldChg chg="delSp del">
        <pc:chgData name="Rachel Kok" userId="adad1452-82d9-432f-b3d0-d27e1e0205a0" providerId="ADAL" clId="{46668E55-533E-498E-A136-07601160AC8F}" dt="2022-11-23T14:59:03.954" v="4708" actId="47"/>
        <pc:sldMkLst>
          <pc:docMk/>
          <pc:sldMk cId="279811060" sldId="343"/>
        </pc:sldMkLst>
        <pc:spChg chg="del">
          <ac:chgData name="Rachel Kok" userId="adad1452-82d9-432f-b3d0-d27e1e0205a0" providerId="ADAL" clId="{46668E55-533E-498E-A136-07601160AC8F}" dt="2022-11-23T09:58:57.612" v="354"/>
          <ac:spMkLst>
            <pc:docMk/>
            <pc:sldMk cId="279811060" sldId="343"/>
            <ac:spMk id="2" creationId="{ADA802F4-193B-492A-BBFD-4DDA3BF8D83D}"/>
          </ac:spMkLst>
        </pc:spChg>
      </pc:sldChg>
      <pc:sldChg chg="delSp del">
        <pc:chgData name="Rachel Kok" userId="adad1452-82d9-432f-b3d0-d27e1e0205a0" providerId="ADAL" clId="{46668E55-533E-498E-A136-07601160AC8F}" dt="2022-11-23T14:59:03.954" v="4708" actId="47"/>
        <pc:sldMkLst>
          <pc:docMk/>
          <pc:sldMk cId="1883055196" sldId="344"/>
        </pc:sldMkLst>
        <pc:spChg chg="del">
          <ac:chgData name="Rachel Kok" userId="adad1452-82d9-432f-b3d0-d27e1e0205a0" providerId="ADAL" clId="{46668E55-533E-498E-A136-07601160AC8F}" dt="2022-11-23T09:58:57.612" v="354"/>
          <ac:spMkLst>
            <pc:docMk/>
            <pc:sldMk cId="1883055196" sldId="344"/>
            <ac:spMk id="2" creationId="{E7C2C782-9531-491F-B326-1433304217DB}"/>
          </ac:spMkLst>
        </pc:spChg>
      </pc:sldChg>
      <pc:sldChg chg="delSp del">
        <pc:chgData name="Rachel Kok" userId="adad1452-82d9-432f-b3d0-d27e1e0205a0" providerId="ADAL" clId="{46668E55-533E-498E-A136-07601160AC8F}" dt="2022-11-23T14:59:03.954" v="4708" actId="47"/>
        <pc:sldMkLst>
          <pc:docMk/>
          <pc:sldMk cId="4017171866" sldId="351"/>
        </pc:sldMkLst>
        <pc:spChg chg="del">
          <ac:chgData name="Rachel Kok" userId="adad1452-82d9-432f-b3d0-d27e1e0205a0" providerId="ADAL" clId="{46668E55-533E-498E-A136-07601160AC8F}" dt="2022-11-23T09:58:57.612" v="354"/>
          <ac:spMkLst>
            <pc:docMk/>
            <pc:sldMk cId="4017171866" sldId="351"/>
            <ac:spMk id="2" creationId="{45AEEADE-0FCE-484A-8BA1-378F3C1F2576}"/>
          </ac:spMkLst>
        </pc:spChg>
      </pc:sldChg>
      <pc:sldChg chg="delSp del">
        <pc:chgData name="Rachel Kok" userId="adad1452-82d9-432f-b3d0-d27e1e0205a0" providerId="ADAL" clId="{46668E55-533E-498E-A136-07601160AC8F}" dt="2022-11-23T14:59:03.954" v="4708" actId="47"/>
        <pc:sldMkLst>
          <pc:docMk/>
          <pc:sldMk cId="2740700495" sldId="352"/>
        </pc:sldMkLst>
        <pc:spChg chg="del">
          <ac:chgData name="Rachel Kok" userId="adad1452-82d9-432f-b3d0-d27e1e0205a0" providerId="ADAL" clId="{46668E55-533E-498E-A136-07601160AC8F}" dt="2022-11-23T09:58:57.612" v="354"/>
          <ac:spMkLst>
            <pc:docMk/>
            <pc:sldMk cId="2740700495" sldId="352"/>
            <ac:spMk id="2" creationId="{A79560AD-EC66-4517-A8FE-2031573F3551}"/>
          </ac:spMkLst>
        </pc:spChg>
      </pc:sldChg>
      <pc:sldChg chg="delSp del">
        <pc:chgData name="Rachel Kok" userId="adad1452-82d9-432f-b3d0-d27e1e0205a0" providerId="ADAL" clId="{46668E55-533E-498E-A136-07601160AC8F}" dt="2022-11-23T14:59:03.954" v="4708" actId="47"/>
        <pc:sldMkLst>
          <pc:docMk/>
          <pc:sldMk cId="359699825" sldId="353"/>
        </pc:sldMkLst>
        <pc:spChg chg="del">
          <ac:chgData name="Rachel Kok" userId="adad1452-82d9-432f-b3d0-d27e1e0205a0" providerId="ADAL" clId="{46668E55-533E-498E-A136-07601160AC8F}" dt="2022-11-23T09:58:57.612" v="354"/>
          <ac:spMkLst>
            <pc:docMk/>
            <pc:sldMk cId="359699825" sldId="353"/>
            <ac:spMk id="2" creationId="{9A6CEDFA-E3B3-4F07-8D65-569B5874C1CC}"/>
          </ac:spMkLst>
        </pc:spChg>
      </pc:sldChg>
      <pc:sldChg chg="delSp del">
        <pc:chgData name="Rachel Kok" userId="adad1452-82d9-432f-b3d0-d27e1e0205a0" providerId="ADAL" clId="{46668E55-533E-498E-A136-07601160AC8F}" dt="2022-11-23T14:59:03.954" v="4708" actId="47"/>
        <pc:sldMkLst>
          <pc:docMk/>
          <pc:sldMk cId="1834554640" sldId="355"/>
        </pc:sldMkLst>
        <pc:spChg chg="del">
          <ac:chgData name="Rachel Kok" userId="adad1452-82d9-432f-b3d0-d27e1e0205a0" providerId="ADAL" clId="{46668E55-533E-498E-A136-07601160AC8F}" dt="2022-11-23T09:58:57.612" v="354"/>
          <ac:spMkLst>
            <pc:docMk/>
            <pc:sldMk cId="1834554640" sldId="355"/>
            <ac:spMk id="2" creationId="{064195E2-0E68-49BE-9250-2CF1862C8214}"/>
          </ac:spMkLst>
        </pc:spChg>
      </pc:sldChg>
      <pc:sldChg chg="delSp del">
        <pc:chgData name="Rachel Kok" userId="adad1452-82d9-432f-b3d0-d27e1e0205a0" providerId="ADAL" clId="{46668E55-533E-498E-A136-07601160AC8F}" dt="2022-11-23T14:59:03.954" v="4708" actId="47"/>
        <pc:sldMkLst>
          <pc:docMk/>
          <pc:sldMk cId="3678822168" sldId="356"/>
        </pc:sldMkLst>
        <pc:spChg chg="del">
          <ac:chgData name="Rachel Kok" userId="adad1452-82d9-432f-b3d0-d27e1e0205a0" providerId="ADAL" clId="{46668E55-533E-498E-A136-07601160AC8F}" dt="2022-11-23T09:58:57.612" v="354"/>
          <ac:spMkLst>
            <pc:docMk/>
            <pc:sldMk cId="3678822168" sldId="356"/>
            <ac:spMk id="3" creationId="{8192327A-4BCB-46D2-9BDB-E4E26646100E}"/>
          </ac:spMkLst>
        </pc:spChg>
      </pc:sldChg>
      <pc:sldChg chg="addSp delSp modSp del mod delAnim modAnim">
        <pc:chgData name="Rachel Kok" userId="adad1452-82d9-432f-b3d0-d27e1e0205a0" providerId="ADAL" clId="{46668E55-533E-498E-A136-07601160AC8F}" dt="2022-11-22T14:04:32.758" v="298" actId="47"/>
        <pc:sldMkLst>
          <pc:docMk/>
          <pc:sldMk cId="753198499" sldId="358"/>
        </pc:sldMkLst>
        <pc:spChg chg="del mod">
          <ac:chgData name="Rachel Kok" userId="adad1452-82d9-432f-b3d0-d27e1e0205a0" providerId="ADAL" clId="{46668E55-533E-498E-A136-07601160AC8F}" dt="2022-11-22T13:43:41.324" v="210" actId="478"/>
          <ac:spMkLst>
            <pc:docMk/>
            <pc:sldMk cId="753198499" sldId="358"/>
            <ac:spMk id="4" creationId="{2B461947-2258-4415-91E9-F480278B94C1}"/>
          </ac:spMkLst>
        </pc:spChg>
        <pc:spChg chg="mod">
          <ac:chgData name="Rachel Kok" userId="adad1452-82d9-432f-b3d0-d27e1e0205a0" providerId="ADAL" clId="{46668E55-533E-498E-A136-07601160AC8F}" dt="2022-11-22T13:43:01.689" v="205" actId="1076"/>
          <ac:spMkLst>
            <pc:docMk/>
            <pc:sldMk cId="753198499" sldId="358"/>
            <ac:spMk id="8" creationId="{F46073B8-D56F-46DD-99EE-ED25C967C10D}"/>
          </ac:spMkLst>
        </pc:spChg>
        <pc:spChg chg="mod">
          <ac:chgData name="Rachel Kok" userId="adad1452-82d9-432f-b3d0-d27e1e0205a0" providerId="ADAL" clId="{46668E55-533E-498E-A136-07601160AC8F}" dt="2022-11-22T13:42:57.633" v="204" actId="1076"/>
          <ac:spMkLst>
            <pc:docMk/>
            <pc:sldMk cId="753198499" sldId="358"/>
            <ac:spMk id="9" creationId="{603F0D90-5E53-4ECD-919B-47048AAE44E4}"/>
          </ac:spMkLst>
        </pc:spChg>
        <pc:picChg chg="del">
          <ac:chgData name="Rachel Kok" userId="adad1452-82d9-432f-b3d0-d27e1e0205a0" providerId="ADAL" clId="{46668E55-533E-498E-A136-07601160AC8F}" dt="2022-11-22T13:42:20.151" v="166" actId="478"/>
          <ac:picMkLst>
            <pc:docMk/>
            <pc:sldMk cId="753198499" sldId="358"/>
            <ac:picMk id="2" creationId="{72A3CDB3-1FEA-4984-A45F-6A8E2BAF5A6B}"/>
          </ac:picMkLst>
        </pc:picChg>
        <pc:picChg chg="add mod">
          <ac:chgData name="Rachel Kok" userId="adad1452-82d9-432f-b3d0-d27e1e0205a0" providerId="ADAL" clId="{46668E55-533E-498E-A136-07601160AC8F}" dt="2022-11-22T13:43:53.606" v="213" actId="1076"/>
          <ac:picMkLst>
            <pc:docMk/>
            <pc:sldMk cId="753198499" sldId="358"/>
            <ac:picMk id="10" creationId="{4507FE3B-2BF4-47D6-B653-FA80D0412C03}"/>
          </ac:picMkLst>
        </pc:picChg>
      </pc:sldChg>
      <pc:sldChg chg="add del">
        <pc:chgData name="Rachel Kok" userId="adad1452-82d9-432f-b3d0-d27e1e0205a0" providerId="ADAL" clId="{46668E55-533E-498E-A136-07601160AC8F}" dt="2022-11-22T14:04:30.265" v="297" actId="47"/>
        <pc:sldMkLst>
          <pc:docMk/>
          <pc:sldMk cId="4116319485" sldId="359"/>
        </pc:sldMkLst>
      </pc:sldChg>
      <pc:sldChg chg="addSp delSp modSp add mod delCm">
        <pc:chgData name="Rachel Kok" userId="adad1452-82d9-432f-b3d0-d27e1e0205a0" providerId="ADAL" clId="{46668E55-533E-498E-A136-07601160AC8F}" dt="2022-11-24T09:01:45.975" v="4843" actId="1076"/>
        <pc:sldMkLst>
          <pc:docMk/>
          <pc:sldMk cId="1976319864" sldId="360"/>
        </pc:sldMkLst>
        <pc:spChg chg="del">
          <ac:chgData name="Rachel Kok" userId="adad1452-82d9-432f-b3d0-d27e1e0205a0" providerId="ADAL" clId="{46668E55-533E-498E-A136-07601160AC8F}" dt="2022-11-23T09:58:57.612" v="354"/>
          <ac:spMkLst>
            <pc:docMk/>
            <pc:sldMk cId="1976319864" sldId="360"/>
            <ac:spMk id="2" creationId="{4C8B71BD-1BAC-4AB9-85C2-D282D6B1D74C}"/>
          </ac:spMkLst>
        </pc:spChg>
        <pc:spChg chg="mod">
          <ac:chgData name="Rachel Kok" userId="adad1452-82d9-432f-b3d0-d27e1e0205a0" providerId="ADAL" clId="{46668E55-533E-498E-A136-07601160AC8F}" dt="2022-11-22T14:07:32.405" v="321" actId="1076"/>
          <ac:spMkLst>
            <pc:docMk/>
            <pc:sldMk cId="1976319864" sldId="360"/>
            <ac:spMk id="5" creationId="{00000000-0000-0000-0000-000000000000}"/>
          </ac:spMkLst>
        </pc:spChg>
        <pc:spChg chg="add mod">
          <ac:chgData name="Rachel Kok" userId="adad1452-82d9-432f-b3d0-d27e1e0205a0" providerId="ADAL" clId="{46668E55-533E-498E-A136-07601160AC8F}" dt="2022-11-24T09:01:41.445" v="4842" actId="1076"/>
          <ac:spMkLst>
            <pc:docMk/>
            <pc:sldMk cId="1976319864" sldId="360"/>
            <ac:spMk id="11" creationId="{879480F7-5A7A-4353-9A0B-1C2F537FEC1D}"/>
          </ac:spMkLst>
        </pc:spChg>
        <pc:spChg chg="del">
          <ac:chgData name="Rachel Kok" userId="adad1452-82d9-432f-b3d0-d27e1e0205a0" providerId="ADAL" clId="{46668E55-533E-498E-A136-07601160AC8F}" dt="2022-11-22T13:59:32.584" v="236" actId="478"/>
          <ac:spMkLst>
            <pc:docMk/>
            <pc:sldMk cId="1976319864" sldId="360"/>
            <ac:spMk id="12" creationId="{D57BBFE9-46C5-44A4-8AC7-0F4E7624BA8E}"/>
          </ac:spMkLst>
        </pc:spChg>
        <pc:spChg chg="mod">
          <ac:chgData name="Rachel Kok" userId="adad1452-82d9-432f-b3d0-d27e1e0205a0" providerId="ADAL" clId="{46668E55-533E-498E-A136-07601160AC8F}" dt="2022-11-24T09:01:45.975" v="4843" actId="1076"/>
          <ac:spMkLst>
            <pc:docMk/>
            <pc:sldMk cId="1976319864" sldId="360"/>
            <ac:spMk id="22" creationId="{00000000-0000-0000-0000-000000000000}"/>
          </ac:spMkLst>
        </pc:spChg>
        <pc:spChg chg="mod">
          <ac:chgData name="Rachel Kok" userId="adad1452-82d9-432f-b3d0-d27e1e0205a0" providerId="ADAL" clId="{46668E55-533E-498E-A136-07601160AC8F}" dt="2022-11-23T14:31:40.060" v="4324" actId="14100"/>
          <ac:spMkLst>
            <pc:docMk/>
            <pc:sldMk cId="1976319864" sldId="360"/>
            <ac:spMk id="23" creationId="{00000000-0000-0000-0000-000000000000}"/>
          </ac:spMkLst>
        </pc:spChg>
        <pc:picChg chg="add mod">
          <ac:chgData name="Rachel Kok" userId="adad1452-82d9-432f-b3d0-d27e1e0205a0" providerId="ADAL" clId="{46668E55-533E-498E-A136-07601160AC8F}" dt="2022-11-22T14:06:34.453" v="316" actId="1076"/>
          <ac:picMkLst>
            <pc:docMk/>
            <pc:sldMk cId="1976319864" sldId="360"/>
            <ac:picMk id="14" creationId="{B13BA781-E2B1-49D0-AD45-BEB292A9FD84}"/>
          </ac:picMkLst>
        </pc:picChg>
        <pc:picChg chg="add mod">
          <ac:chgData name="Rachel Kok" userId="adad1452-82d9-432f-b3d0-d27e1e0205a0" providerId="ADAL" clId="{46668E55-533E-498E-A136-07601160AC8F}" dt="2022-11-22T14:06:40.101" v="318" actId="1076"/>
          <ac:picMkLst>
            <pc:docMk/>
            <pc:sldMk cId="1976319864" sldId="360"/>
            <ac:picMk id="15" creationId="{58EE5B5B-5BD1-4D8C-9E40-82C1FEE8F48B}"/>
          </ac:picMkLst>
        </pc:picChg>
        <pc:picChg chg="add del mod">
          <ac:chgData name="Rachel Kok" userId="adad1452-82d9-432f-b3d0-d27e1e0205a0" providerId="ADAL" clId="{46668E55-533E-498E-A136-07601160AC8F}" dt="2022-11-22T14:04:16.072" v="293" actId="478"/>
          <ac:picMkLst>
            <pc:docMk/>
            <pc:sldMk cId="1976319864" sldId="360"/>
            <ac:picMk id="16" creationId="{0F07285A-4E4E-4731-87D5-BA727968B983}"/>
          </ac:picMkLst>
        </pc:picChg>
        <pc:picChg chg="add del mod">
          <ac:chgData name="Rachel Kok" userId="adad1452-82d9-432f-b3d0-d27e1e0205a0" providerId="ADAL" clId="{46668E55-533E-498E-A136-07601160AC8F}" dt="2022-11-22T14:04:11.073" v="291" actId="478"/>
          <ac:picMkLst>
            <pc:docMk/>
            <pc:sldMk cId="1976319864" sldId="360"/>
            <ac:picMk id="17" creationId="{9B372139-CD94-4457-896C-2570017956F5}"/>
          </ac:picMkLst>
        </pc:picChg>
        <pc:picChg chg="add del mod">
          <ac:chgData name="Rachel Kok" userId="adad1452-82d9-432f-b3d0-d27e1e0205a0" providerId="ADAL" clId="{46668E55-533E-498E-A136-07601160AC8F}" dt="2022-11-22T14:04:05.310" v="290" actId="478"/>
          <ac:picMkLst>
            <pc:docMk/>
            <pc:sldMk cId="1976319864" sldId="360"/>
            <ac:picMk id="18" creationId="{142DD769-52C5-4B1A-A8E6-896A23E90E3D}"/>
          </ac:picMkLst>
        </pc:picChg>
        <pc:picChg chg="add mod">
          <ac:chgData name="Rachel Kok" userId="adad1452-82d9-432f-b3d0-d27e1e0205a0" providerId="ADAL" clId="{46668E55-533E-498E-A136-07601160AC8F}" dt="2022-11-22T14:06:36.838" v="317" actId="1076"/>
          <ac:picMkLst>
            <pc:docMk/>
            <pc:sldMk cId="1976319864" sldId="360"/>
            <ac:picMk id="19" creationId="{4EB60B76-0198-48F2-BB04-344576A9754E}"/>
          </ac:picMkLst>
        </pc:picChg>
        <pc:picChg chg="add del mod">
          <ac:chgData name="Rachel Kok" userId="adad1452-82d9-432f-b3d0-d27e1e0205a0" providerId="ADAL" clId="{46668E55-533E-498E-A136-07601160AC8F}" dt="2022-11-22T14:10:44.539" v="337" actId="478"/>
          <ac:picMkLst>
            <pc:docMk/>
            <pc:sldMk cId="1976319864" sldId="360"/>
            <ac:picMk id="1026" creationId="{6888086D-9DDB-4857-A7EF-FAD6616D1792}"/>
          </ac:picMkLst>
        </pc:picChg>
        <pc:picChg chg="add mod">
          <ac:chgData name="Rachel Kok" userId="adad1452-82d9-432f-b3d0-d27e1e0205a0" providerId="ADAL" clId="{46668E55-533E-498E-A136-07601160AC8F}" dt="2022-11-22T14:24:58.193" v="349" actId="1076"/>
          <ac:picMkLst>
            <pc:docMk/>
            <pc:sldMk cId="1976319864" sldId="360"/>
            <ac:picMk id="1028" creationId="{EBFE102D-0EF5-432E-B55F-E952F498C7B9}"/>
          </ac:picMkLst>
        </pc:picChg>
        <pc:picChg chg="add mod">
          <ac:chgData name="Rachel Kok" userId="adad1452-82d9-432f-b3d0-d27e1e0205a0" providerId="ADAL" clId="{46668E55-533E-498E-A136-07601160AC8F}" dt="2022-11-22T14:25:00.173" v="350" actId="1076"/>
          <ac:picMkLst>
            <pc:docMk/>
            <pc:sldMk cId="1976319864" sldId="360"/>
            <ac:picMk id="1030" creationId="{39F455AF-3830-4FF2-950B-A94059FA2124}"/>
          </ac:picMkLst>
        </pc:picChg>
      </pc:sldChg>
      <pc:sldChg chg="modSp add del mod ord">
        <pc:chgData name="Rachel Kok" userId="adad1452-82d9-432f-b3d0-d27e1e0205a0" providerId="ADAL" clId="{46668E55-533E-498E-A136-07601160AC8F}" dt="2022-11-23T14:40:30.388" v="4327" actId="47"/>
        <pc:sldMkLst>
          <pc:docMk/>
          <pc:sldMk cId="1787673149" sldId="361"/>
        </pc:sldMkLst>
        <pc:spChg chg="mod">
          <ac:chgData name="Rachel Kok" userId="adad1452-82d9-432f-b3d0-d27e1e0205a0" providerId="ADAL" clId="{46668E55-533E-498E-A136-07601160AC8F}" dt="2022-11-23T12:02:29.201" v="1646" actId="20577"/>
          <ac:spMkLst>
            <pc:docMk/>
            <pc:sldMk cId="1787673149" sldId="361"/>
            <ac:spMk id="2" creationId="{14E5E1F3-9D45-444F-BB75-1EA80DE89D29}"/>
          </ac:spMkLst>
        </pc:spChg>
      </pc:sldChg>
      <pc:sldChg chg="addSp delSp modSp add del mod">
        <pc:chgData name="Rachel Kok" userId="adad1452-82d9-432f-b3d0-d27e1e0205a0" providerId="ADAL" clId="{46668E55-533E-498E-A136-07601160AC8F}" dt="2022-11-23T14:58:56.462" v="4707" actId="47"/>
        <pc:sldMkLst>
          <pc:docMk/>
          <pc:sldMk cId="3619956972" sldId="362"/>
        </pc:sldMkLst>
        <pc:spChg chg="del mod">
          <ac:chgData name="Rachel Kok" userId="adad1452-82d9-432f-b3d0-d27e1e0205a0" providerId="ADAL" clId="{46668E55-533E-498E-A136-07601160AC8F}" dt="2022-11-23T14:43:36.729" v="4391" actId="21"/>
          <ac:spMkLst>
            <pc:docMk/>
            <pc:sldMk cId="3619956972" sldId="362"/>
            <ac:spMk id="3" creationId="{1FD27B89-BB34-C2DB-BE1E-D157448601AE}"/>
          </ac:spMkLst>
        </pc:spChg>
        <pc:spChg chg="add mod">
          <ac:chgData name="Rachel Kok" userId="adad1452-82d9-432f-b3d0-d27e1e0205a0" providerId="ADAL" clId="{46668E55-533E-498E-A136-07601160AC8F}" dt="2022-11-23T14:43:36.729" v="4391" actId="21"/>
          <ac:spMkLst>
            <pc:docMk/>
            <pc:sldMk cId="3619956972" sldId="362"/>
            <ac:spMk id="6" creationId="{CDFE0405-4E9A-456E-9C57-30D83C2D293B}"/>
          </ac:spMkLst>
        </pc:spChg>
        <pc:spChg chg="del mod">
          <ac:chgData name="Rachel Kok" userId="adad1452-82d9-432f-b3d0-d27e1e0205a0" providerId="ADAL" clId="{46668E55-533E-498E-A136-07601160AC8F}" dt="2022-11-23T14:43:45.466" v="4395" actId="21"/>
          <ac:spMkLst>
            <pc:docMk/>
            <pc:sldMk cId="3619956972" sldId="362"/>
            <ac:spMk id="7" creationId="{6841A955-6A73-421A-AD15-BF44593BD72A}"/>
          </ac:spMkLst>
        </pc:spChg>
        <pc:picChg chg="del mod">
          <ac:chgData name="Rachel Kok" userId="adad1452-82d9-432f-b3d0-d27e1e0205a0" providerId="ADAL" clId="{46668E55-533E-498E-A136-07601160AC8F}" dt="2022-11-23T14:43:36.729" v="4391" actId="21"/>
          <ac:picMkLst>
            <pc:docMk/>
            <pc:sldMk cId="3619956972" sldId="362"/>
            <ac:picMk id="9" creationId="{67B44DB7-7581-41BF-B911-459516B5684B}"/>
          </ac:picMkLst>
        </pc:picChg>
      </pc:sldChg>
      <pc:sldChg chg="addSp delSp modSp add mod modNotesTx">
        <pc:chgData name="Rachel Kok" userId="adad1452-82d9-432f-b3d0-d27e1e0205a0" providerId="ADAL" clId="{46668E55-533E-498E-A136-07601160AC8F}" dt="2022-11-24T10:06:37.735" v="5853" actId="14100"/>
        <pc:sldMkLst>
          <pc:docMk/>
          <pc:sldMk cId="2103645346" sldId="363"/>
        </pc:sldMkLst>
        <pc:spChg chg="mod">
          <ac:chgData name="Rachel Kok" userId="adad1452-82d9-432f-b3d0-d27e1e0205a0" providerId="ADAL" clId="{46668E55-533E-498E-A136-07601160AC8F}" dt="2022-11-24T10:06:19.789" v="5847" actId="1076"/>
          <ac:spMkLst>
            <pc:docMk/>
            <pc:sldMk cId="2103645346" sldId="363"/>
            <ac:spMk id="5" creationId="{00000000-0000-0000-0000-000000000000}"/>
          </ac:spMkLst>
        </pc:spChg>
        <pc:spChg chg="mod">
          <ac:chgData name="Rachel Kok" userId="adad1452-82d9-432f-b3d0-d27e1e0205a0" providerId="ADAL" clId="{46668E55-533E-498E-A136-07601160AC8F}" dt="2022-11-23T10:43:40.053" v="921" actId="21"/>
          <ac:spMkLst>
            <pc:docMk/>
            <pc:sldMk cId="2103645346" sldId="363"/>
            <ac:spMk id="6" creationId="{0A14F381-5982-47E7-86E9-A3011D42DE6E}"/>
          </ac:spMkLst>
        </pc:spChg>
        <pc:spChg chg="mod">
          <ac:chgData name="Rachel Kok" userId="adad1452-82d9-432f-b3d0-d27e1e0205a0" providerId="ADAL" clId="{46668E55-533E-498E-A136-07601160AC8F}" dt="2022-11-24T10:06:37.735" v="5853" actId="14100"/>
          <ac:spMkLst>
            <pc:docMk/>
            <pc:sldMk cId="2103645346" sldId="363"/>
            <ac:spMk id="7" creationId="{91EF54CA-A277-4B4B-884E-CA1522092596}"/>
          </ac:spMkLst>
        </pc:spChg>
        <pc:spChg chg="add mod">
          <ac:chgData name="Rachel Kok" userId="adad1452-82d9-432f-b3d0-d27e1e0205a0" providerId="ADAL" clId="{46668E55-533E-498E-A136-07601160AC8F}" dt="2022-11-23T15:00:15.280" v="4710"/>
          <ac:spMkLst>
            <pc:docMk/>
            <pc:sldMk cId="2103645346" sldId="363"/>
            <ac:spMk id="10" creationId="{8EE20AAC-9302-44DB-96BB-D2803D262154}"/>
          </ac:spMkLst>
        </pc:spChg>
        <pc:spChg chg="del">
          <ac:chgData name="Rachel Kok" userId="adad1452-82d9-432f-b3d0-d27e1e0205a0" providerId="ADAL" clId="{46668E55-533E-498E-A136-07601160AC8F}" dt="2022-11-23T15:00:14.772" v="4709" actId="478"/>
          <ac:spMkLst>
            <pc:docMk/>
            <pc:sldMk cId="2103645346" sldId="363"/>
            <ac:spMk id="18" creationId="{1637A62B-DCB2-455C-8583-46677D4D10EB}"/>
          </ac:spMkLst>
        </pc:spChg>
        <pc:graphicFrameChg chg="add mod modGraphic">
          <ac:chgData name="Rachel Kok" userId="adad1452-82d9-432f-b3d0-d27e1e0205a0" providerId="ADAL" clId="{46668E55-533E-498E-A136-07601160AC8F}" dt="2022-11-24T10:06:31.076" v="5852" actId="1076"/>
          <ac:graphicFrameMkLst>
            <pc:docMk/>
            <pc:sldMk cId="2103645346" sldId="363"/>
            <ac:graphicFrameMk id="4" creationId="{ACCB5E82-4816-419D-B2B0-AE3D89825490}"/>
          </ac:graphicFrameMkLst>
        </pc:graphicFrameChg>
        <pc:picChg chg="add mod">
          <ac:chgData name="Rachel Kok" userId="adad1452-82d9-432f-b3d0-d27e1e0205a0" providerId="ADAL" clId="{46668E55-533E-498E-A136-07601160AC8F}" dt="2022-11-23T15:00:15.280" v="4710"/>
          <ac:picMkLst>
            <pc:docMk/>
            <pc:sldMk cId="2103645346" sldId="363"/>
            <ac:picMk id="9" creationId="{B1CEDF86-37FB-4A39-8C35-338BF5A7E952}"/>
          </ac:picMkLst>
        </pc:picChg>
        <pc:picChg chg="del">
          <ac:chgData name="Rachel Kok" userId="adad1452-82d9-432f-b3d0-d27e1e0205a0" providerId="ADAL" clId="{46668E55-533E-498E-A136-07601160AC8F}" dt="2022-11-23T10:40:27.956" v="881" actId="478"/>
          <ac:picMkLst>
            <pc:docMk/>
            <pc:sldMk cId="2103645346" sldId="363"/>
            <ac:picMk id="10" creationId="{1043B243-B555-4B5B-92EC-3FA9B85F8168}"/>
          </ac:picMkLst>
        </pc:picChg>
        <pc:picChg chg="add mod">
          <ac:chgData name="Rachel Kok" userId="adad1452-82d9-432f-b3d0-d27e1e0205a0" providerId="ADAL" clId="{46668E55-533E-498E-A136-07601160AC8F}" dt="2022-11-23T11:59:43.275" v="1438" actId="1076"/>
          <ac:picMkLst>
            <pc:docMk/>
            <pc:sldMk cId="2103645346" sldId="363"/>
            <ac:picMk id="11" creationId="{F589B787-EB48-4980-BEF2-174856737F0A}"/>
          </ac:picMkLst>
        </pc:picChg>
        <pc:picChg chg="del">
          <ac:chgData name="Rachel Kok" userId="adad1452-82d9-432f-b3d0-d27e1e0205a0" providerId="ADAL" clId="{46668E55-533E-498E-A136-07601160AC8F}" dt="2022-11-23T15:00:14.772" v="4709" actId="478"/>
          <ac:picMkLst>
            <pc:docMk/>
            <pc:sldMk cId="2103645346" sldId="363"/>
            <ac:picMk id="17" creationId="{E5B13013-2A36-4F4C-AF3F-0C3B8A4F07B2}"/>
          </ac:picMkLst>
        </pc:picChg>
      </pc:sldChg>
      <pc:sldChg chg="addSp modSp add mod ord">
        <pc:chgData name="Rachel Kok" userId="adad1452-82d9-432f-b3d0-d27e1e0205a0" providerId="ADAL" clId="{46668E55-533E-498E-A136-07601160AC8F}" dt="2022-11-24T10:06:11.523" v="5845" actId="14100"/>
        <pc:sldMkLst>
          <pc:docMk/>
          <pc:sldMk cId="2170126444" sldId="364"/>
        </pc:sldMkLst>
        <pc:spChg chg="mod">
          <ac:chgData name="Rachel Kok" userId="adad1452-82d9-432f-b3d0-d27e1e0205a0" providerId="ADAL" clId="{46668E55-533E-498E-A136-07601160AC8F}" dt="2022-11-23T11:18:40.065" v="1059" actId="120"/>
          <ac:spMkLst>
            <pc:docMk/>
            <pc:sldMk cId="2170126444" sldId="364"/>
            <ac:spMk id="5" creationId="{00000000-0000-0000-0000-000000000000}"/>
          </ac:spMkLst>
        </pc:spChg>
        <pc:spChg chg="mod">
          <ac:chgData name="Rachel Kok" userId="adad1452-82d9-432f-b3d0-d27e1e0205a0" providerId="ADAL" clId="{46668E55-533E-498E-A136-07601160AC8F}" dt="2022-11-24T10:06:11.523" v="5845" actId="14100"/>
          <ac:spMkLst>
            <pc:docMk/>
            <pc:sldMk cId="2170126444" sldId="364"/>
            <ac:spMk id="7" creationId="{91EF54CA-A277-4B4B-884E-CA1522092596}"/>
          </ac:spMkLst>
        </pc:spChg>
        <pc:spChg chg="add mod">
          <ac:chgData name="Rachel Kok" userId="adad1452-82d9-432f-b3d0-d27e1e0205a0" providerId="ADAL" clId="{46668E55-533E-498E-A136-07601160AC8F}" dt="2022-11-23T11:18:45.013" v="1060" actId="1076"/>
          <ac:spMkLst>
            <pc:docMk/>
            <pc:sldMk cId="2170126444" sldId="364"/>
            <ac:spMk id="8" creationId="{4268CBF0-117D-413A-8582-5C3D591E37CA}"/>
          </ac:spMkLst>
        </pc:spChg>
        <pc:graphicFrameChg chg="mod modGraphic">
          <ac:chgData name="Rachel Kok" userId="adad1452-82d9-432f-b3d0-d27e1e0205a0" providerId="ADAL" clId="{46668E55-533E-498E-A136-07601160AC8F}" dt="2022-11-23T15:02:59.924" v="4726" actId="404"/>
          <ac:graphicFrameMkLst>
            <pc:docMk/>
            <pc:sldMk cId="2170126444" sldId="364"/>
            <ac:graphicFrameMk id="4" creationId="{ACCB5E82-4816-419D-B2B0-AE3D89825490}"/>
          </ac:graphicFrameMkLst>
        </pc:graphicFrameChg>
      </pc:sldChg>
      <pc:sldChg chg="addSp delSp modSp add del mod modNotesTx">
        <pc:chgData name="Rachel Kok" userId="adad1452-82d9-432f-b3d0-d27e1e0205a0" providerId="ADAL" clId="{46668E55-533E-498E-A136-07601160AC8F}" dt="2022-11-23T11:56:36.762" v="1365" actId="47"/>
        <pc:sldMkLst>
          <pc:docMk/>
          <pc:sldMk cId="4265556255" sldId="365"/>
        </pc:sldMkLst>
        <pc:spChg chg="mod">
          <ac:chgData name="Rachel Kok" userId="adad1452-82d9-432f-b3d0-d27e1e0205a0" providerId="ADAL" clId="{46668E55-533E-498E-A136-07601160AC8F}" dt="2022-11-23T11:26:57.687" v="1187" actId="1076"/>
          <ac:spMkLst>
            <pc:docMk/>
            <pc:sldMk cId="4265556255" sldId="365"/>
            <ac:spMk id="5" creationId="{00000000-0000-0000-0000-000000000000}"/>
          </ac:spMkLst>
        </pc:spChg>
        <pc:spChg chg="del mod">
          <ac:chgData name="Rachel Kok" userId="adad1452-82d9-432f-b3d0-d27e1e0205a0" providerId="ADAL" clId="{46668E55-533E-498E-A136-07601160AC8F}" dt="2022-11-23T11:28:22.543" v="1196" actId="12084"/>
          <ac:spMkLst>
            <pc:docMk/>
            <pc:sldMk cId="4265556255" sldId="365"/>
            <ac:spMk id="8" creationId="{4268CBF0-117D-413A-8582-5C3D591E37CA}"/>
          </ac:spMkLst>
        </pc:spChg>
        <pc:graphicFrameChg chg="add del modGraphic">
          <ac:chgData name="Rachel Kok" userId="adad1452-82d9-432f-b3d0-d27e1e0205a0" providerId="ADAL" clId="{46668E55-533E-498E-A136-07601160AC8F}" dt="2022-11-23T11:28:15.726" v="1195" actId="1032"/>
          <ac:graphicFrameMkLst>
            <pc:docMk/>
            <pc:sldMk cId="4265556255" sldId="365"/>
            <ac:graphicFrameMk id="2" creationId="{8409EE30-3FE3-44FF-94BA-B09CC498845F}"/>
          </ac:graphicFrameMkLst>
        </pc:graphicFrameChg>
        <pc:graphicFrameChg chg="add mod">
          <ac:chgData name="Rachel Kok" userId="adad1452-82d9-432f-b3d0-d27e1e0205a0" providerId="ADAL" clId="{46668E55-533E-498E-A136-07601160AC8F}" dt="2022-11-23T11:28:50.593" v="1199" actId="13782"/>
          <ac:graphicFrameMkLst>
            <pc:docMk/>
            <pc:sldMk cId="4265556255" sldId="365"/>
            <ac:graphicFrameMk id="3" creationId="{24D828A8-3847-4247-BB75-0BC9A6D6F37C}"/>
          </ac:graphicFrameMkLst>
        </pc:graphicFrameChg>
        <pc:graphicFrameChg chg="del mod">
          <ac:chgData name="Rachel Kok" userId="adad1452-82d9-432f-b3d0-d27e1e0205a0" providerId="ADAL" clId="{46668E55-533E-498E-A136-07601160AC8F}" dt="2022-11-23T11:21:23.484" v="1093" actId="478"/>
          <ac:graphicFrameMkLst>
            <pc:docMk/>
            <pc:sldMk cId="4265556255" sldId="365"/>
            <ac:graphicFrameMk id="4" creationId="{ACCB5E82-4816-419D-B2B0-AE3D89825490}"/>
          </ac:graphicFrameMkLst>
        </pc:graphicFrameChg>
      </pc:sldChg>
      <pc:sldChg chg="addSp delSp modSp add mod addAnim delAnim modAnim">
        <pc:chgData name="Rachel Kok" userId="adad1452-82d9-432f-b3d0-d27e1e0205a0" providerId="ADAL" clId="{46668E55-533E-498E-A136-07601160AC8F}" dt="2022-11-24T10:06:06.109" v="5844" actId="14100"/>
        <pc:sldMkLst>
          <pc:docMk/>
          <pc:sldMk cId="736904985" sldId="366"/>
        </pc:sldMkLst>
        <pc:spChg chg="mod">
          <ac:chgData name="Rachel Kok" userId="adad1452-82d9-432f-b3d0-d27e1e0205a0" providerId="ADAL" clId="{46668E55-533E-498E-A136-07601160AC8F}" dt="2022-11-23T11:37:21.078" v="1318" actId="1076"/>
          <ac:spMkLst>
            <pc:docMk/>
            <pc:sldMk cId="736904985" sldId="366"/>
            <ac:spMk id="5" creationId="{00000000-0000-0000-0000-000000000000}"/>
          </ac:spMkLst>
        </pc:spChg>
        <pc:spChg chg="mod">
          <ac:chgData name="Rachel Kok" userId="adad1452-82d9-432f-b3d0-d27e1e0205a0" providerId="ADAL" clId="{46668E55-533E-498E-A136-07601160AC8F}" dt="2022-11-24T10:06:06.109" v="5844" actId="14100"/>
          <ac:spMkLst>
            <pc:docMk/>
            <pc:sldMk cId="736904985" sldId="366"/>
            <ac:spMk id="7" creationId="{91EF54CA-A277-4B4B-884E-CA1522092596}"/>
          </ac:spMkLst>
        </pc:spChg>
        <pc:spChg chg="add mod">
          <ac:chgData name="Rachel Kok" userId="adad1452-82d9-432f-b3d0-d27e1e0205a0" providerId="ADAL" clId="{46668E55-533E-498E-A136-07601160AC8F}" dt="2022-11-23T11:36:34.660" v="1313" actId="1076"/>
          <ac:spMkLst>
            <pc:docMk/>
            <pc:sldMk cId="736904985" sldId="366"/>
            <ac:spMk id="8" creationId="{9090458B-61F4-4D4B-A490-04A38FD3CC50}"/>
          </ac:spMkLst>
        </pc:spChg>
        <pc:spChg chg="add mod">
          <ac:chgData name="Rachel Kok" userId="adad1452-82d9-432f-b3d0-d27e1e0205a0" providerId="ADAL" clId="{46668E55-533E-498E-A136-07601160AC8F}" dt="2022-11-23T11:36:32.255" v="1312" actId="14100"/>
          <ac:spMkLst>
            <pc:docMk/>
            <pc:sldMk cId="736904985" sldId="366"/>
            <ac:spMk id="9" creationId="{3B6B28AB-CB57-450F-B8C5-E39C79F86D05}"/>
          </ac:spMkLst>
        </pc:spChg>
        <pc:spChg chg="add mod">
          <ac:chgData name="Rachel Kok" userId="adad1452-82d9-432f-b3d0-d27e1e0205a0" providerId="ADAL" clId="{46668E55-533E-498E-A136-07601160AC8F}" dt="2022-11-23T11:33:34.567" v="1280" actId="1076"/>
          <ac:spMkLst>
            <pc:docMk/>
            <pc:sldMk cId="736904985" sldId="366"/>
            <ac:spMk id="10" creationId="{790D52B0-DF82-4BD8-8EB6-0D835BE3A255}"/>
          </ac:spMkLst>
        </pc:spChg>
        <pc:spChg chg="add del mod">
          <ac:chgData name="Rachel Kok" userId="adad1452-82d9-432f-b3d0-d27e1e0205a0" providerId="ADAL" clId="{46668E55-533E-498E-A136-07601160AC8F}" dt="2022-11-23T11:32:40.202" v="1246" actId="478"/>
          <ac:spMkLst>
            <pc:docMk/>
            <pc:sldMk cId="736904985" sldId="366"/>
            <ac:spMk id="11" creationId="{7D1E6865-DA14-4125-854F-154AB89B801D}"/>
          </ac:spMkLst>
        </pc:spChg>
        <pc:spChg chg="add del mod">
          <ac:chgData name="Rachel Kok" userId="adad1452-82d9-432f-b3d0-d27e1e0205a0" providerId="ADAL" clId="{46668E55-533E-498E-A136-07601160AC8F}" dt="2022-11-23T12:36:46.359" v="2090" actId="6549"/>
          <ac:spMkLst>
            <pc:docMk/>
            <pc:sldMk cId="736904985" sldId="366"/>
            <ac:spMk id="12" creationId="{808D96CB-C44C-44E9-818F-30A7BE7467F3}"/>
          </ac:spMkLst>
        </pc:spChg>
        <pc:spChg chg="add del mod">
          <ac:chgData name="Rachel Kok" userId="adad1452-82d9-432f-b3d0-d27e1e0205a0" providerId="ADAL" clId="{46668E55-533E-498E-A136-07601160AC8F}" dt="2022-11-23T11:32:50.723" v="1268" actId="478"/>
          <ac:spMkLst>
            <pc:docMk/>
            <pc:sldMk cId="736904985" sldId="366"/>
            <ac:spMk id="13" creationId="{75A46299-5E1E-4B9F-9D1D-2E960598EDD6}"/>
          </ac:spMkLst>
        </pc:spChg>
        <pc:spChg chg="add del mod">
          <ac:chgData name="Rachel Kok" userId="adad1452-82d9-432f-b3d0-d27e1e0205a0" providerId="ADAL" clId="{46668E55-533E-498E-A136-07601160AC8F}" dt="2022-11-23T11:36:05.056" v="1311" actId="478"/>
          <ac:spMkLst>
            <pc:docMk/>
            <pc:sldMk cId="736904985" sldId="366"/>
            <ac:spMk id="14" creationId="{10FCB2D0-E0CB-4656-B03F-75885361BDD0}"/>
          </ac:spMkLst>
        </pc:spChg>
        <pc:spChg chg="add mod">
          <ac:chgData name="Rachel Kok" userId="adad1452-82d9-432f-b3d0-d27e1e0205a0" providerId="ADAL" clId="{46668E55-533E-498E-A136-07601160AC8F}" dt="2022-11-23T11:36:40.684" v="1315" actId="14100"/>
          <ac:spMkLst>
            <pc:docMk/>
            <pc:sldMk cId="736904985" sldId="366"/>
            <ac:spMk id="15" creationId="{796BF6AF-3EB5-41C9-A94A-5A380724168F}"/>
          </ac:spMkLst>
        </pc:spChg>
        <pc:spChg chg="add mod">
          <ac:chgData name="Rachel Kok" userId="adad1452-82d9-432f-b3d0-d27e1e0205a0" providerId="ADAL" clId="{46668E55-533E-498E-A136-07601160AC8F}" dt="2022-11-23T11:36:38.239" v="1314" actId="14100"/>
          <ac:spMkLst>
            <pc:docMk/>
            <pc:sldMk cId="736904985" sldId="366"/>
            <ac:spMk id="16" creationId="{22C3CEF0-D8D5-4795-97ED-B583FFBD9696}"/>
          </ac:spMkLst>
        </pc:spChg>
        <pc:spChg chg="add mod">
          <ac:chgData name="Rachel Kok" userId="adad1452-82d9-432f-b3d0-d27e1e0205a0" providerId="ADAL" clId="{46668E55-533E-498E-A136-07601160AC8F}" dt="2022-11-23T11:34:57.250" v="1295" actId="1076"/>
          <ac:spMkLst>
            <pc:docMk/>
            <pc:sldMk cId="736904985" sldId="366"/>
            <ac:spMk id="19" creationId="{9928BF8C-63FC-4480-8236-750060F08698}"/>
          </ac:spMkLst>
        </pc:spChg>
        <pc:spChg chg="add del mod">
          <ac:chgData name="Rachel Kok" userId="adad1452-82d9-432f-b3d0-d27e1e0205a0" providerId="ADAL" clId="{46668E55-533E-498E-A136-07601160AC8F}" dt="2022-11-23T11:32:04.609" v="1225" actId="478"/>
          <ac:spMkLst>
            <pc:docMk/>
            <pc:sldMk cId="736904985" sldId="366"/>
            <ac:spMk id="20" creationId="{85B3778C-E4EE-47B0-81F1-1A138CAA2EBB}"/>
          </ac:spMkLst>
        </pc:spChg>
        <pc:spChg chg="add del mod">
          <ac:chgData name="Rachel Kok" userId="adad1452-82d9-432f-b3d0-d27e1e0205a0" providerId="ADAL" clId="{46668E55-533E-498E-A136-07601160AC8F}" dt="2022-11-23T11:32:29.180" v="1242" actId="478"/>
          <ac:spMkLst>
            <pc:docMk/>
            <pc:sldMk cId="736904985" sldId="366"/>
            <ac:spMk id="21" creationId="{7CAA63BD-8C7C-4AD2-9617-EEEAAB6553BC}"/>
          </ac:spMkLst>
        </pc:spChg>
        <pc:spChg chg="add del mod">
          <ac:chgData name="Rachel Kok" userId="adad1452-82d9-432f-b3d0-d27e1e0205a0" providerId="ADAL" clId="{46668E55-533E-498E-A136-07601160AC8F}" dt="2022-11-23T11:32:01.711" v="1224" actId="478"/>
          <ac:spMkLst>
            <pc:docMk/>
            <pc:sldMk cId="736904985" sldId="366"/>
            <ac:spMk id="22" creationId="{B15AB4BE-27AB-4FA0-80B3-7FCC7AACDCC6}"/>
          </ac:spMkLst>
        </pc:spChg>
        <pc:spChg chg="add del mod">
          <ac:chgData name="Rachel Kok" userId="adad1452-82d9-432f-b3d0-d27e1e0205a0" providerId="ADAL" clId="{46668E55-533E-498E-A136-07601160AC8F}" dt="2022-11-23T11:32:32.961" v="1243" actId="478"/>
          <ac:spMkLst>
            <pc:docMk/>
            <pc:sldMk cId="736904985" sldId="366"/>
            <ac:spMk id="23" creationId="{33F85930-0462-465C-A4CC-23B1770BB931}"/>
          </ac:spMkLst>
        </pc:spChg>
        <pc:spChg chg="add mod">
          <ac:chgData name="Rachel Kok" userId="adad1452-82d9-432f-b3d0-d27e1e0205a0" providerId="ADAL" clId="{46668E55-533E-498E-A136-07601160AC8F}" dt="2022-11-23T11:59:07.302" v="1432" actId="1076"/>
          <ac:spMkLst>
            <pc:docMk/>
            <pc:sldMk cId="736904985" sldId="366"/>
            <ac:spMk id="24" creationId="{7DDFF969-F4D6-426E-9B47-16BB8D1A01FE}"/>
          </ac:spMkLst>
        </pc:spChg>
        <pc:graphicFrameChg chg="del">
          <ac:chgData name="Rachel Kok" userId="adad1452-82d9-432f-b3d0-d27e1e0205a0" providerId="ADAL" clId="{46668E55-533E-498E-A136-07601160AC8F}" dt="2022-11-23T11:31:31.767" v="1215" actId="478"/>
          <ac:graphicFrameMkLst>
            <pc:docMk/>
            <pc:sldMk cId="736904985" sldId="366"/>
            <ac:graphicFrameMk id="3" creationId="{24D828A8-3847-4247-BB75-0BC9A6D6F37C}"/>
          </ac:graphicFrameMkLst>
        </pc:graphicFrameChg>
      </pc:sldChg>
      <pc:sldChg chg="delSp modSp add mod modNotesTx">
        <pc:chgData name="Rachel Kok" userId="adad1452-82d9-432f-b3d0-d27e1e0205a0" providerId="ADAL" clId="{46668E55-533E-498E-A136-07601160AC8F}" dt="2022-11-23T15:02:32.033" v="4719" actId="20577"/>
        <pc:sldMkLst>
          <pc:docMk/>
          <pc:sldMk cId="4025201422" sldId="367"/>
        </pc:sldMkLst>
        <pc:spChg chg="mod">
          <ac:chgData name="Rachel Kok" userId="adad1452-82d9-432f-b3d0-d27e1e0205a0" providerId="ADAL" clId="{46668E55-533E-498E-A136-07601160AC8F}" dt="2022-11-23T15:02:32.033" v="4719" actId="20577"/>
          <ac:spMkLst>
            <pc:docMk/>
            <pc:sldMk cId="4025201422" sldId="367"/>
            <ac:spMk id="5" creationId="{00000000-0000-0000-0000-000000000000}"/>
          </ac:spMkLst>
        </pc:spChg>
        <pc:spChg chg="mod">
          <ac:chgData name="Rachel Kok" userId="adad1452-82d9-432f-b3d0-d27e1e0205a0" providerId="ADAL" clId="{46668E55-533E-498E-A136-07601160AC8F}" dt="2022-11-23T12:01:42.080" v="1624" actId="5793"/>
          <ac:spMkLst>
            <pc:docMk/>
            <pc:sldMk cId="4025201422" sldId="367"/>
            <ac:spMk id="6" creationId="{0A14F381-5982-47E7-86E9-A3011D42DE6E}"/>
          </ac:spMkLst>
        </pc:spChg>
        <pc:spChg chg="mod">
          <ac:chgData name="Rachel Kok" userId="adad1452-82d9-432f-b3d0-d27e1e0205a0" providerId="ADAL" clId="{46668E55-533E-498E-A136-07601160AC8F}" dt="2022-11-23T14:53:28.697" v="4425" actId="14100"/>
          <ac:spMkLst>
            <pc:docMk/>
            <pc:sldMk cId="4025201422" sldId="367"/>
            <ac:spMk id="7" creationId="{91EF54CA-A277-4B4B-884E-CA1522092596}"/>
          </ac:spMkLst>
        </pc:spChg>
        <pc:picChg chg="del">
          <ac:chgData name="Rachel Kok" userId="adad1452-82d9-432f-b3d0-d27e1e0205a0" providerId="ADAL" clId="{46668E55-533E-498E-A136-07601160AC8F}" dt="2022-11-23T12:01:22.054" v="1621" actId="478"/>
          <ac:picMkLst>
            <pc:docMk/>
            <pc:sldMk cId="4025201422" sldId="367"/>
            <ac:picMk id="10" creationId="{1043B243-B555-4B5B-92EC-3FA9B85F8168}"/>
          </ac:picMkLst>
        </pc:picChg>
      </pc:sldChg>
      <pc:sldChg chg="modSp add del modNotesTx">
        <pc:chgData name="Rachel Kok" userId="adad1452-82d9-432f-b3d0-d27e1e0205a0" providerId="ADAL" clId="{46668E55-533E-498E-A136-07601160AC8F}" dt="2022-11-24T10:05:18.914" v="5826" actId="47"/>
        <pc:sldMkLst>
          <pc:docMk/>
          <pc:sldMk cId="1694165244" sldId="368"/>
        </pc:sldMkLst>
        <pc:spChg chg="mod">
          <ac:chgData name="Rachel Kok" userId="adad1452-82d9-432f-b3d0-d27e1e0205a0" providerId="ADAL" clId="{46668E55-533E-498E-A136-07601160AC8F}" dt="2022-11-23T12:02:49.793" v="1656" actId="20577"/>
          <ac:spMkLst>
            <pc:docMk/>
            <pc:sldMk cId="1694165244" sldId="368"/>
            <ac:spMk id="5" creationId="{00000000-0000-0000-0000-000000000000}"/>
          </ac:spMkLst>
        </pc:spChg>
        <pc:spChg chg="mod">
          <ac:chgData name="Rachel Kok" userId="adad1452-82d9-432f-b3d0-d27e1e0205a0" providerId="ADAL" clId="{46668E55-533E-498E-A136-07601160AC8F}" dt="2022-11-23T12:02:55.581" v="1669" actId="20577"/>
          <ac:spMkLst>
            <pc:docMk/>
            <pc:sldMk cId="1694165244" sldId="368"/>
            <ac:spMk id="6" creationId="{00000000-0000-0000-0000-000000000000}"/>
          </ac:spMkLst>
        </pc:spChg>
      </pc:sldChg>
      <pc:sldChg chg="addSp delSp modSp add mod modNotesTx">
        <pc:chgData name="Rachel Kok" userId="adad1452-82d9-432f-b3d0-d27e1e0205a0" providerId="ADAL" clId="{46668E55-533E-498E-A136-07601160AC8F}" dt="2022-11-24T09:35:53.466" v="5644" actId="790"/>
        <pc:sldMkLst>
          <pc:docMk/>
          <pc:sldMk cId="1952138354" sldId="369"/>
        </pc:sldMkLst>
        <pc:spChg chg="mod">
          <ac:chgData name="Rachel Kok" userId="adad1452-82d9-432f-b3d0-d27e1e0205a0" providerId="ADAL" clId="{46668E55-533E-498E-A136-07601160AC8F}" dt="2022-11-24T09:35:53.466" v="5644" actId="790"/>
          <ac:spMkLst>
            <pc:docMk/>
            <pc:sldMk cId="1952138354" sldId="369"/>
            <ac:spMk id="5" creationId="{00000000-0000-0000-0000-000000000000}"/>
          </ac:spMkLst>
        </pc:spChg>
        <pc:spChg chg="mod">
          <ac:chgData name="Rachel Kok" userId="adad1452-82d9-432f-b3d0-d27e1e0205a0" providerId="ADAL" clId="{46668E55-533E-498E-A136-07601160AC8F}" dt="2022-11-24T09:33:41.138" v="5440" actId="20577"/>
          <ac:spMkLst>
            <pc:docMk/>
            <pc:sldMk cId="1952138354" sldId="369"/>
            <ac:spMk id="6" creationId="{0A14F381-5982-47E7-86E9-A3011D42DE6E}"/>
          </ac:spMkLst>
        </pc:spChg>
        <pc:spChg chg="mod">
          <ac:chgData name="Rachel Kok" userId="adad1452-82d9-432f-b3d0-d27e1e0205a0" providerId="ADAL" clId="{46668E55-533E-498E-A136-07601160AC8F}" dt="2022-11-24T09:26:33.810" v="5422" actId="14100"/>
          <ac:spMkLst>
            <pc:docMk/>
            <pc:sldMk cId="1952138354" sldId="369"/>
            <ac:spMk id="7" creationId="{91EF54CA-A277-4B4B-884E-CA1522092596}"/>
          </ac:spMkLst>
        </pc:spChg>
        <pc:spChg chg="add del mod">
          <ac:chgData name="Rachel Kok" userId="adad1452-82d9-432f-b3d0-d27e1e0205a0" providerId="ADAL" clId="{46668E55-533E-498E-A136-07601160AC8F}" dt="2022-11-24T09:26:09.490" v="5416" actId="478"/>
          <ac:spMkLst>
            <pc:docMk/>
            <pc:sldMk cId="1952138354" sldId="369"/>
            <ac:spMk id="11" creationId="{B2231420-0C21-4433-9562-A7AECEEFA1CD}"/>
          </ac:spMkLst>
        </pc:spChg>
        <pc:picChg chg="add mod">
          <ac:chgData name="Rachel Kok" userId="adad1452-82d9-432f-b3d0-d27e1e0205a0" providerId="ADAL" clId="{46668E55-533E-498E-A136-07601160AC8F}" dt="2022-11-24T09:23:54.950" v="5386" actId="1076"/>
          <ac:picMkLst>
            <pc:docMk/>
            <pc:sldMk cId="1952138354" sldId="369"/>
            <ac:picMk id="3" creationId="{11EFE9D5-064F-4D9E-8CD1-8B3626B88D56}"/>
          </ac:picMkLst>
        </pc:picChg>
        <pc:picChg chg="add mod modCrop">
          <ac:chgData name="Rachel Kok" userId="adad1452-82d9-432f-b3d0-d27e1e0205a0" providerId="ADAL" clId="{46668E55-533E-498E-A136-07601160AC8F}" dt="2022-11-24T09:23:44.861" v="5383" actId="1076"/>
          <ac:picMkLst>
            <pc:docMk/>
            <pc:sldMk cId="1952138354" sldId="369"/>
            <ac:picMk id="4" creationId="{FE6628E0-6C87-432E-8727-1BE5D57AE4B3}"/>
          </ac:picMkLst>
        </pc:picChg>
        <pc:picChg chg="add mod modCrop">
          <ac:chgData name="Rachel Kok" userId="adad1452-82d9-432f-b3d0-d27e1e0205a0" providerId="ADAL" clId="{46668E55-533E-498E-A136-07601160AC8F}" dt="2022-11-24T09:23:48.028" v="5384" actId="1076"/>
          <ac:picMkLst>
            <pc:docMk/>
            <pc:sldMk cId="1952138354" sldId="369"/>
            <ac:picMk id="9" creationId="{A2E49A72-64A1-4011-BDF8-D25B4842E5FE}"/>
          </ac:picMkLst>
        </pc:picChg>
        <pc:picChg chg="add del mod">
          <ac:chgData name="Rachel Kok" userId="adad1452-82d9-432f-b3d0-d27e1e0205a0" providerId="ADAL" clId="{46668E55-533E-498E-A136-07601160AC8F}" dt="2022-11-23T13:27:43.873" v="2455" actId="22"/>
          <ac:picMkLst>
            <pc:docMk/>
            <pc:sldMk cId="1952138354" sldId="369"/>
            <ac:picMk id="11" creationId="{1B4A0EA9-D0C0-4292-A43B-472CB50DE1AF}"/>
          </ac:picMkLst>
        </pc:picChg>
        <pc:picChg chg="add mod">
          <ac:chgData name="Rachel Kok" userId="adad1452-82d9-432f-b3d0-d27e1e0205a0" providerId="ADAL" clId="{46668E55-533E-498E-A136-07601160AC8F}" dt="2022-11-24T09:24:00.977" v="5387" actId="1076"/>
          <ac:picMkLst>
            <pc:docMk/>
            <pc:sldMk cId="1952138354" sldId="369"/>
            <ac:picMk id="1026" creationId="{B90C310E-2DDD-4412-B0AD-7D00B42C1E5D}"/>
          </ac:picMkLst>
        </pc:picChg>
      </pc:sldChg>
      <pc:sldChg chg="addSp delSp modSp add mod modNotesTx">
        <pc:chgData name="Rachel Kok" userId="adad1452-82d9-432f-b3d0-d27e1e0205a0" providerId="ADAL" clId="{46668E55-533E-498E-A136-07601160AC8F}" dt="2022-11-24T08:43:19.322" v="4739" actId="1076"/>
        <pc:sldMkLst>
          <pc:docMk/>
          <pc:sldMk cId="1143722474" sldId="370"/>
        </pc:sldMkLst>
        <pc:spChg chg="mod">
          <ac:chgData name="Rachel Kok" userId="adad1452-82d9-432f-b3d0-d27e1e0205a0" providerId="ADAL" clId="{46668E55-533E-498E-A136-07601160AC8F}" dt="2022-11-23T13:30:19.923" v="2482" actId="14100"/>
          <ac:spMkLst>
            <pc:docMk/>
            <pc:sldMk cId="1143722474" sldId="370"/>
            <ac:spMk id="9" creationId="{6C150D0C-EAB3-4076-8DAF-316826F5D4C8}"/>
          </ac:spMkLst>
        </pc:spChg>
        <pc:spChg chg="add mod">
          <ac:chgData name="Rachel Kok" userId="adad1452-82d9-432f-b3d0-d27e1e0205a0" providerId="ADAL" clId="{46668E55-533E-498E-A136-07601160AC8F}" dt="2022-11-23T13:44:21.640" v="3228" actId="1076"/>
          <ac:spMkLst>
            <pc:docMk/>
            <pc:sldMk cId="1143722474" sldId="370"/>
            <ac:spMk id="10" creationId="{E7CE8D28-C6D9-4F29-BA47-E2B34CA4EF79}"/>
          </ac:spMkLst>
        </pc:spChg>
        <pc:spChg chg="del">
          <ac:chgData name="Rachel Kok" userId="adad1452-82d9-432f-b3d0-d27e1e0205a0" providerId="ADAL" clId="{46668E55-533E-498E-A136-07601160AC8F}" dt="2022-11-23T13:30:52.006" v="2488" actId="478"/>
          <ac:spMkLst>
            <pc:docMk/>
            <pc:sldMk cId="1143722474" sldId="370"/>
            <ac:spMk id="12" creationId="{51775CD3-9E62-466A-B679-926CB37BECFE}"/>
          </ac:spMkLst>
        </pc:spChg>
        <pc:spChg chg="mod">
          <ac:chgData name="Rachel Kok" userId="adad1452-82d9-432f-b3d0-d27e1e0205a0" providerId="ADAL" clId="{46668E55-533E-498E-A136-07601160AC8F}" dt="2022-11-24T08:43:19.322" v="4739" actId="1076"/>
          <ac:spMkLst>
            <pc:docMk/>
            <pc:sldMk cId="1143722474" sldId="370"/>
            <ac:spMk id="13" creationId="{F840D6E9-D9DB-484B-885A-41CDD5D58ECB}"/>
          </ac:spMkLst>
        </pc:spChg>
        <pc:spChg chg="mod">
          <ac:chgData name="Rachel Kok" userId="adad1452-82d9-432f-b3d0-d27e1e0205a0" providerId="ADAL" clId="{46668E55-533E-498E-A136-07601160AC8F}" dt="2022-11-23T13:30:39.631" v="2486" actId="14100"/>
          <ac:spMkLst>
            <pc:docMk/>
            <pc:sldMk cId="1143722474" sldId="370"/>
            <ac:spMk id="15" creationId="{DF06821E-8768-4327-A044-FD498CEBB027}"/>
          </ac:spMkLst>
        </pc:spChg>
        <pc:picChg chg="add mod modCrop">
          <ac:chgData name="Rachel Kok" userId="adad1452-82d9-432f-b3d0-d27e1e0205a0" providerId="ADAL" clId="{46668E55-533E-498E-A136-07601160AC8F}" dt="2022-11-23T13:44:07.285" v="3225" actId="1076"/>
          <ac:picMkLst>
            <pc:docMk/>
            <pc:sldMk cId="1143722474" sldId="370"/>
            <ac:picMk id="8" creationId="{801DECC4-FA1A-4BB9-A0C3-60BAD91A5C92}"/>
          </ac:picMkLst>
        </pc:picChg>
        <pc:picChg chg="add mod">
          <ac:chgData name="Rachel Kok" userId="adad1452-82d9-432f-b3d0-d27e1e0205a0" providerId="ADAL" clId="{46668E55-533E-498E-A136-07601160AC8F}" dt="2022-11-23T13:49:00.936" v="3286" actId="1076"/>
          <ac:picMkLst>
            <pc:docMk/>
            <pc:sldMk cId="1143722474" sldId="370"/>
            <ac:picMk id="14" creationId="{E222E25C-B960-4CDA-8E8E-19DC6E65D177}"/>
          </ac:picMkLst>
        </pc:picChg>
      </pc:sldChg>
      <pc:sldChg chg="addSp delSp modSp add mod modNotesTx">
        <pc:chgData name="Rachel Kok" userId="adad1452-82d9-432f-b3d0-d27e1e0205a0" providerId="ADAL" clId="{46668E55-533E-498E-A136-07601160AC8F}" dt="2022-11-23T13:44:00.210" v="3224" actId="790"/>
        <pc:sldMkLst>
          <pc:docMk/>
          <pc:sldMk cId="2687644618" sldId="371"/>
        </pc:sldMkLst>
        <pc:spChg chg="add mod">
          <ac:chgData name="Rachel Kok" userId="adad1452-82d9-432f-b3d0-d27e1e0205a0" providerId="ADAL" clId="{46668E55-533E-498E-A136-07601160AC8F}" dt="2022-11-23T13:42:25.082" v="2908" actId="1076"/>
          <ac:spMkLst>
            <pc:docMk/>
            <pc:sldMk cId="2687644618" sldId="371"/>
            <ac:spMk id="10" creationId="{292DF414-8427-4810-84FA-93D0776771D5}"/>
          </ac:spMkLst>
        </pc:spChg>
        <pc:spChg chg="mod">
          <ac:chgData name="Rachel Kok" userId="adad1452-82d9-432f-b3d0-d27e1e0205a0" providerId="ADAL" clId="{46668E55-533E-498E-A136-07601160AC8F}" dt="2022-11-23T13:40:11.679" v="2751" actId="20577"/>
          <ac:spMkLst>
            <pc:docMk/>
            <pc:sldMk cId="2687644618" sldId="371"/>
            <ac:spMk id="13" creationId="{F840D6E9-D9DB-484B-885A-41CDD5D58ECB}"/>
          </ac:spMkLst>
        </pc:spChg>
        <pc:picChg chg="add del mod">
          <ac:chgData name="Rachel Kok" userId="adad1452-82d9-432f-b3d0-d27e1e0205a0" providerId="ADAL" clId="{46668E55-533E-498E-A136-07601160AC8F}" dt="2022-11-23T13:33:31.688" v="2503" actId="478"/>
          <ac:picMkLst>
            <pc:docMk/>
            <pc:sldMk cId="2687644618" sldId="371"/>
            <ac:picMk id="3" creationId="{B90E6255-3D00-47B4-8E3C-03FD0FE4F706}"/>
          </ac:picMkLst>
        </pc:picChg>
        <pc:picChg chg="add del mod">
          <ac:chgData name="Rachel Kok" userId="adad1452-82d9-432f-b3d0-d27e1e0205a0" providerId="ADAL" clId="{46668E55-533E-498E-A136-07601160AC8F}" dt="2022-11-23T13:39:38.710" v="2740" actId="21"/>
          <ac:picMkLst>
            <pc:docMk/>
            <pc:sldMk cId="2687644618" sldId="371"/>
            <ac:picMk id="5" creationId="{ED0B2C17-A933-4F6D-A0C2-D4EDCBB65CFF}"/>
          </ac:picMkLst>
        </pc:picChg>
        <pc:picChg chg="del">
          <ac:chgData name="Rachel Kok" userId="adad1452-82d9-432f-b3d0-d27e1e0205a0" providerId="ADAL" clId="{46668E55-533E-498E-A136-07601160AC8F}" dt="2022-11-23T13:39:40.348" v="2741" actId="478"/>
          <ac:picMkLst>
            <pc:docMk/>
            <pc:sldMk cId="2687644618" sldId="371"/>
            <ac:picMk id="8" creationId="{801DECC4-FA1A-4BB9-A0C3-60BAD91A5C92}"/>
          </ac:picMkLst>
        </pc:picChg>
        <pc:picChg chg="add mod">
          <ac:chgData name="Rachel Kok" userId="adad1452-82d9-432f-b3d0-d27e1e0205a0" providerId="ADAL" clId="{46668E55-533E-498E-A136-07601160AC8F}" dt="2022-11-23T13:42:34.838" v="2910" actId="208"/>
          <ac:picMkLst>
            <pc:docMk/>
            <pc:sldMk cId="2687644618" sldId="371"/>
            <ac:picMk id="14" creationId="{7C4BC746-FB1D-44BE-ADD5-9F9900E21A1A}"/>
          </ac:picMkLst>
        </pc:picChg>
      </pc:sldChg>
      <pc:sldChg chg="addSp delSp modSp add mod">
        <pc:chgData name="Rachel Kok" userId="adad1452-82d9-432f-b3d0-d27e1e0205a0" providerId="ADAL" clId="{46668E55-533E-498E-A136-07601160AC8F}" dt="2022-11-23T14:14:24.436" v="3858" actId="1076"/>
        <pc:sldMkLst>
          <pc:docMk/>
          <pc:sldMk cId="1909556190" sldId="372"/>
        </pc:sldMkLst>
        <pc:spChg chg="add del mod">
          <ac:chgData name="Rachel Kok" userId="adad1452-82d9-432f-b3d0-d27e1e0205a0" providerId="ADAL" clId="{46668E55-533E-498E-A136-07601160AC8F}" dt="2022-11-23T13:48:32.252" v="3276" actId="478"/>
          <ac:spMkLst>
            <pc:docMk/>
            <pc:sldMk cId="1909556190" sldId="372"/>
            <ac:spMk id="3" creationId="{2047B2F4-6D12-4E5D-91E5-AE521EFAEA6F}"/>
          </ac:spMkLst>
        </pc:spChg>
        <pc:spChg chg="del">
          <ac:chgData name="Rachel Kok" userId="adad1452-82d9-432f-b3d0-d27e1e0205a0" providerId="ADAL" clId="{46668E55-533E-498E-A136-07601160AC8F}" dt="2022-11-23T13:48:25.756" v="3274" actId="478"/>
          <ac:spMkLst>
            <pc:docMk/>
            <pc:sldMk cId="1909556190" sldId="372"/>
            <ac:spMk id="10" creationId="{292DF414-8427-4810-84FA-93D0776771D5}"/>
          </ac:spMkLst>
        </pc:spChg>
        <pc:spChg chg="mod">
          <ac:chgData name="Rachel Kok" userId="adad1452-82d9-432f-b3d0-d27e1e0205a0" providerId="ADAL" clId="{46668E55-533E-498E-A136-07601160AC8F}" dt="2022-11-23T14:14:24.436" v="3858" actId="1076"/>
          <ac:spMkLst>
            <pc:docMk/>
            <pc:sldMk cId="1909556190" sldId="372"/>
            <ac:spMk id="13" creationId="{F840D6E9-D9DB-484B-885A-41CDD5D58ECB}"/>
          </ac:spMkLst>
        </pc:spChg>
        <pc:picChg chg="add mod">
          <ac:chgData name="Rachel Kok" userId="adad1452-82d9-432f-b3d0-d27e1e0205a0" providerId="ADAL" clId="{46668E55-533E-498E-A136-07601160AC8F}" dt="2022-11-23T13:50:50.091" v="3314" actId="1076"/>
          <ac:picMkLst>
            <pc:docMk/>
            <pc:sldMk cId="1909556190" sldId="372"/>
            <ac:picMk id="12" creationId="{45C30D75-A5D2-403A-A8B2-A11DE23C119F}"/>
          </ac:picMkLst>
        </pc:picChg>
        <pc:picChg chg="del">
          <ac:chgData name="Rachel Kok" userId="adad1452-82d9-432f-b3d0-d27e1e0205a0" providerId="ADAL" clId="{46668E55-533E-498E-A136-07601160AC8F}" dt="2022-11-23T13:48:24.073" v="3273" actId="478"/>
          <ac:picMkLst>
            <pc:docMk/>
            <pc:sldMk cId="1909556190" sldId="372"/>
            <ac:picMk id="14" creationId="{7C4BC746-FB1D-44BE-ADD5-9F9900E21A1A}"/>
          </ac:picMkLst>
        </pc:picChg>
      </pc:sldChg>
      <pc:sldChg chg="addSp delSp modSp add mod modNotesTx">
        <pc:chgData name="Rachel Kok" userId="adad1452-82d9-432f-b3d0-d27e1e0205a0" providerId="ADAL" clId="{46668E55-533E-498E-A136-07601160AC8F}" dt="2022-11-23T14:08:24.132" v="3840" actId="20577"/>
        <pc:sldMkLst>
          <pc:docMk/>
          <pc:sldMk cId="2459260670" sldId="373"/>
        </pc:sldMkLst>
        <pc:spChg chg="mod">
          <ac:chgData name="Rachel Kok" userId="adad1452-82d9-432f-b3d0-d27e1e0205a0" providerId="ADAL" clId="{46668E55-533E-498E-A136-07601160AC8F}" dt="2022-11-23T14:04:29.749" v="3384" actId="1076"/>
          <ac:spMkLst>
            <pc:docMk/>
            <pc:sldMk cId="2459260670" sldId="373"/>
            <ac:spMk id="3" creationId="{00000000-0000-0000-0000-000000000000}"/>
          </ac:spMkLst>
        </pc:spChg>
        <pc:spChg chg="add del mod">
          <ac:chgData name="Rachel Kok" userId="adad1452-82d9-432f-b3d0-d27e1e0205a0" providerId="ADAL" clId="{46668E55-533E-498E-A136-07601160AC8F}" dt="2022-11-23T14:04:46.353" v="3388"/>
          <ac:spMkLst>
            <pc:docMk/>
            <pc:sldMk cId="2459260670" sldId="373"/>
            <ac:spMk id="9" creationId="{5C80A1BA-A9F1-4455-9C35-A654E217A1F0}"/>
          </ac:spMkLst>
        </pc:spChg>
        <pc:spChg chg="mod">
          <ac:chgData name="Rachel Kok" userId="adad1452-82d9-432f-b3d0-d27e1e0205a0" providerId="ADAL" clId="{46668E55-533E-498E-A136-07601160AC8F}" dt="2022-11-23T14:04:29.749" v="3384" actId="1076"/>
          <ac:spMkLst>
            <pc:docMk/>
            <pc:sldMk cId="2459260670" sldId="373"/>
            <ac:spMk id="11" creationId="{71EDF522-A356-4C9C-9271-EE26F50FA885}"/>
          </ac:spMkLst>
        </pc:spChg>
        <pc:spChg chg="mod">
          <ac:chgData name="Rachel Kok" userId="adad1452-82d9-432f-b3d0-d27e1e0205a0" providerId="ADAL" clId="{46668E55-533E-498E-A136-07601160AC8F}" dt="2022-11-23T14:05:41.372" v="3389" actId="1076"/>
          <ac:spMkLst>
            <pc:docMk/>
            <pc:sldMk cId="2459260670" sldId="373"/>
            <ac:spMk id="14" creationId="{75B80687-9414-44E2-9129-1B0F73D6479B}"/>
          </ac:spMkLst>
        </pc:spChg>
        <pc:picChg chg="add mod">
          <ac:chgData name="Rachel Kok" userId="adad1452-82d9-432f-b3d0-d27e1e0205a0" providerId="ADAL" clId="{46668E55-533E-498E-A136-07601160AC8F}" dt="2022-11-23T14:04:44.699" v="3386"/>
          <ac:picMkLst>
            <pc:docMk/>
            <pc:sldMk cId="2459260670" sldId="373"/>
            <ac:picMk id="4" creationId="{8651E008-07B6-4D66-A3DC-291726043606}"/>
          </ac:picMkLst>
        </pc:picChg>
        <pc:picChg chg="mod">
          <ac:chgData name="Rachel Kok" userId="adad1452-82d9-432f-b3d0-d27e1e0205a0" providerId="ADAL" clId="{46668E55-533E-498E-A136-07601160AC8F}" dt="2022-11-23T14:04:29.749" v="3384" actId="1076"/>
          <ac:picMkLst>
            <pc:docMk/>
            <pc:sldMk cId="2459260670" sldId="373"/>
            <ac:picMk id="7" creationId="{9348E902-1D1F-4138-8922-EF6E966928B1}"/>
          </ac:picMkLst>
        </pc:picChg>
        <pc:picChg chg="del">
          <ac:chgData name="Rachel Kok" userId="adad1452-82d9-432f-b3d0-d27e1e0205a0" providerId="ADAL" clId="{46668E55-533E-498E-A136-07601160AC8F}" dt="2022-11-23T13:55:17.353" v="3321" actId="478"/>
          <ac:picMkLst>
            <pc:docMk/>
            <pc:sldMk cId="2459260670" sldId="373"/>
            <ac:picMk id="8" creationId="{ECD627AD-C13F-4EC8-858E-CC864E43D5C5}"/>
          </ac:picMkLst>
        </pc:picChg>
      </pc:sldChg>
      <pc:sldChg chg="addSp delSp modSp new del mod">
        <pc:chgData name="Rachel Kok" userId="adad1452-82d9-432f-b3d0-d27e1e0205a0" providerId="ADAL" clId="{46668E55-533E-498E-A136-07601160AC8F}" dt="2022-11-23T14:17:20.732" v="4068" actId="47"/>
        <pc:sldMkLst>
          <pc:docMk/>
          <pc:sldMk cId="220920942" sldId="374"/>
        </pc:sldMkLst>
        <pc:spChg chg="add del mod">
          <ac:chgData name="Rachel Kok" userId="adad1452-82d9-432f-b3d0-d27e1e0205a0" providerId="ADAL" clId="{46668E55-533E-498E-A136-07601160AC8F}" dt="2022-11-23T14:14:20.358" v="3857"/>
          <ac:spMkLst>
            <pc:docMk/>
            <pc:sldMk cId="220920942" sldId="374"/>
            <ac:spMk id="5" creationId="{4398A81A-9642-41F3-95AB-450C2BF83533}"/>
          </ac:spMkLst>
        </pc:spChg>
        <pc:picChg chg="add mod">
          <ac:chgData name="Rachel Kok" userId="adad1452-82d9-432f-b3d0-d27e1e0205a0" providerId="ADAL" clId="{46668E55-533E-498E-A136-07601160AC8F}" dt="2022-11-23T14:12:23.819" v="3847" actId="1076"/>
          <ac:picMkLst>
            <pc:docMk/>
            <pc:sldMk cId="220920942" sldId="374"/>
            <ac:picMk id="3" creationId="{72954270-D423-4FE6-9CE3-C772C0DEDCFC}"/>
          </ac:picMkLst>
        </pc:picChg>
        <pc:picChg chg="add mod">
          <ac:chgData name="Rachel Kok" userId="adad1452-82d9-432f-b3d0-d27e1e0205a0" providerId="ADAL" clId="{46668E55-533E-498E-A136-07601160AC8F}" dt="2022-11-23T14:14:12.075" v="3855" actId="1076"/>
          <ac:picMkLst>
            <pc:docMk/>
            <pc:sldMk cId="220920942" sldId="374"/>
            <ac:picMk id="7" creationId="{D62EEE79-39DD-4938-98F5-322D62A97CC4}"/>
          </ac:picMkLst>
        </pc:picChg>
      </pc:sldChg>
      <pc:sldChg chg="addSp delSp modSp add del mod modNotesTx">
        <pc:chgData name="Rachel Kok" userId="adad1452-82d9-432f-b3d0-d27e1e0205a0" providerId="ADAL" clId="{46668E55-533E-498E-A136-07601160AC8F}" dt="2022-11-23T14:21:06.592" v="4166" actId="47"/>
        <pc:sldMkLst>
          <pc:docMk/>
          <pc:sldMk cId="3978215144" sldId="375"/>
        </pc:sldMkLst>
        <pc:spChg chg="mod">
          <ac:chgData name="Rachel Kok" userId="adad1452-82d9-432f-b3d0-d27e1e0205a0" providerId="ADAL" clId="{46668E55-533E-498E-A136-07601160AC8F}" dt="2022-11-23T14:15:01.838" v="3880" actId="1076"/>
          <ac:spMkLst>
            <pc:docMk/>
            <pc:sldMk cId="3978215144" sldId="375"/>
            <ac:spMk id="13" creationId="{F840D6E9-D9DB-484B-885A-41CDD5D58ECB}"/>
          </ac:spMkLst>
        </pc:spChg>
        <pc:picChg chg="add mod">
          <ac:chgData name="Rachel Kok" userId="adad1452-82d9-432f-b3d0-d27e1e0205a0" providerId="ADAL" clId="{46668E55-533E-498E-A136-07601160AC8F}" dt="2022-11-23T14:15:09.392" v="3882"/>
          <ac:picMkLst>
            <pc:docMk/>
            <pc:sldMk cId="3978215144" sldId="375"/>
            <ac:picMk id="8" creationId="{6648A762-541E-4E9F-8A00-BBF4F9C756BC}"/>
          </ac:picMkLst>
        </pc:picChg>
        <pc:picChg chg="add mod">
          <ac:chgData name="Rachel Kok" userId="adad1452-82d9-432f-b3d0-d27e1e0205a0" providerId="ADAL" clId="{46668E55-533E-498E-A136-07601160AC8F}" dt="2022-11-23T14:15:09.392" v="3882"/>
          <ac:picMkLst>
            <pc:docMk/>
            <pc:sldMk cId="3978215144" sldId="375"/>
            <ac:picMk id="10" creationId="{7AC6572E-DE48-460E-B607-95F88C1CCDFD}"/>
          </ac:picMkLst>
        </pc:picChg>
        <pc:picChg chg="del">
          <ac:chgData name="Rachel Kok" userId="adad1452-82d9-432f-b3d0-d27e1e0205a0" providerId="ADAL" clId="{46668E55-533E-498E-A136-07601160AC8F}" dt="2022-11-23T14:15:04.188" v="3881" actId="478"/>
          <ac:picMkLst>
            <pc:docMk/>
            <pc:sldMk cId="3978215144" sldId="375"/>
            <ac:picMk id="12" creationId="{45C30D75-A5D2-403A-A8B2-A11DE23C119F}"/>
          </ac:picMkLst>
        </pc:picChg>
        <pc:picChg chg="add del mod">
          <ac:chgData name="Rachel Kok" userId="adad1452-82d9-432f-b3d0-d27e1e0205a0" providerId="ADAL" clId="{46668E55-533E-498E-A136-07601160AC8F}" dt="2022-11-23T14:15:18.584" v="3888"/>
          <ac:picMkLst>
            <pc:docMk/>
            <pc:sldMk cId="3978215144" sldId="375"/>
            <ac:picMk id="14" creationId="{14B3646F-B0B9-4A05-9C97-C77CDC8F862E}"/>
          </ac:picMkLst>
        </pc:picChg>
        <pc:picChg chg="add del mod">
          <ac:chgData name="Rachel Kok" userId="adad1452-82d9-432f-b3d0-d27e1e0205a0" providerId="ADAL" clId="{46668E55-533E-498E-A136-07601160AC8F}" dt="2022-11-23T14:15:18.584" v="3888"/>
          <ac:picMkLst>
            <pc:docMk/>
            <pc:sldMk cId="3978215144" sldId="375"/>
            <ac:picMk id="16" creationId="{047C7C7D-025E-4401-9690-7813157D239A}"/>
          </ac:picMkLst>
        </pc:picChg>
      </pc:sldChg>
      <pc:sldChg chg="add del modNotesTx">
        <pc:chgData name="Rachel Kok" userId="adad1452-82d9-432f-b3d0-d27e1e0205a0" providerId="ADAL" clId="{46668E55-533E-498E-A136-07601160AC8F}" dt="2022-11-23T14:40:10.395" v="4326" actId="47"/>
        <pc:sldMkLst>
          <pc:docMk/>
          <pc:sldMk cId="1100330298" sldId="376"/>
        </pc:sldMkLst>
      </pc:sldChg>
      <pc:sldChg chg="modSp add mod">
        <pc:chgData name="Rachel Kok" userId="adad1452-82d9-432f-b3d0-d27e1e0205a0" providerId="ADAL" clId="{46668E55-533E-498E-A136-07601160AC8F}" dt="2022-11-24T10:00:30.652" v="5662" actId="1076"/>
        <pc:sldMkLst>
          <pc:docMk/>
          <pc:sldMk cId="1795320822" sldId="377"/>
        </pc:sldMkLst>
        <pc:spChg chg="mod">
          <ac:chgData name="Rachel Kok" userId="adad1452-82d9-432f-b3d0-d27e1e0205a0" providerId="ADAL" clId="{46668E55-533E-498E-A136-07601160AC8F}" dt="2022-11-24T10:00:25.553" v="5661" actId="1076"/>
          <ac:spMkLst>
            <pc:docMk/>
            <pc:sldMk cId="1795320822" sldId="377"/>
            <ac:spMk id="13" creationId="{F840D6E9-D9DB-484B-885A-41CDD5D58ECB}"/>
          </ac:spMkLst>
        </pc:spChg>
        <pc:spChg chg="mod">
          <ac:chgData name="Rachel Kok" userId="adad1452-82d9-432f-b3d0-d27e1e0205a0" providerId="ADAL" clId="{46668E55-533E-498E-A136-07601160AC8F}" dt="2022-11-24T10:00:30.652" v="5662" actId="1076"/>
          <ac:spMkLst>
            <pc:docMk/>
            <pc:sldMk cId="1795320822" sldId="377"/>
            <ac:spMk id="15" creationId="{DF06821E-8768-4327-A044-FD498CEBB027}"/>
          </ac:spMkLst>
        </pc:spChg>
      </pc:sldChg>
      <pc:sldChg chg="new del">
        <pc:chgData name="Rachel Kok" userId="adad1452-82d9-432f-b3d0-d27e1e0205a0" providerId="ADAL" clId="{46668E55-533E-498E-A136-07601160AC8F}" dt="2022-11-23T14:28:21.456" v="4315" actId="47"/>
        <pc:sldMkLst>
          <pc:docMk/>
          <pc:sldMk cId="1426766459" sldId="378"/>
        </pc:sldMkLst>
      </pc:sldChg>
      <pc:sldChg chg="addSp modSp add mod modNotesTx">
        <pc:chgData name="Rachel Kok" userId="adad1452-82d9-432f-b3d0-d27e1e0205a0" providerId="ADAL" clId="{46668E55-533E-498E-A136-07601160AC8F}" dt="2022-11-24T10:05:44.847" v="5842" actId="1076"/>
        <pc:sldMkLst>
          <pc:docMk/>
          <pc:sldMk cId="2328078900" sldId="378"/>
        </pc:sldMkLst>
        <pc:spChg chg="mod">
          <ac:chgData name="Rachel Kok" userId="adad1452-82d9-432f-b3d0-d27e1e0205a0" providerId="ADAL" clId="{46668E55-533E-498E-A136-07601160AC8F}" dt="2022-11-23T14:42:52.254" v="4384" actId="790"/>
          <ac:spMkLst>
            <pc:docMk/>
            <pc:sldMk cId="2328078900" sldId="378"/>
            <ac:spMk id="5" creationId="{00000000-0000-0000-0000-000000000000}"/>
          </ac:spMkLst>
        </pc:spChg>
        <pc:spChg chg="mod">
          <ac:chgData name="Rachel Kok" userId="adad1452-82d9-432f-b3d0-d27e1e0205a0" providerId="ADAL" clId="{46668E55-533E-498E-A136-07601160AC8F}" dt="2022-11-23T14:57:24.794" v="4656" actId="1076"/>
          <ac:spMkLst>
            <pc:docMk/>
            <pc:sldMk cId="2328078900" sldId="378"/>
            <ac:spMk id="6" creationId="{0A14F381-5982-47E7-86E9-A3011D42DE6E}"/>
          </ac:spMkLst>
        </pc:spChg>
        <pc:spChg chg="mod">
          <ac:chgData name="Rachel Kok" userId="adad1452-82d9-432f-b3d0-d27e1e0205a0" providerId="ADAL" clId="{46668E55-533E-498E-A136-07601160AC8F}" dt="2022-11-24T10:05:44.847" v="5842" actId="1076"/>
          <ac:spMkLst>
            <pc:docMk/>
            <pc:sldMk cId="2328078900" sldId="378"/>
            <ac:spMk id="7" creationId="{91EF54CA-A277-4B4B-884E-CA1522092596}"/>
          </ac:spMkLst>
        </pc:spChg>
        <pc:picChg chg="add mod">
          <ac:chgData name="Rachel Kok" userId="adad1452-82d9-432f-b3d0-d27e1e0205a0" providerId="ADAL" clId="{46668E55-533E-498E-A136-07601160AC8F}" dt="2022-11-23T14:55:25.034" v="4429" actId="1076"/>
          <ac:picMkLst>
            <pc:docMk/>
            <pc:sldMk cId="2328078900" sldId="378"/>
            <ac:picMk id="8" creationId="{6F2613A8-F6CD-4177-8E8F-D04532879EE6}"/>
          </ac:picMkLst>
        </pc:picChg>
      </pc:sldChg>
      <pc:sldChg chg="addSp delSp modSp add del mod modNotesTx">
        <pc:chgData name="Rachel Kok" userId="adad1452-82d9-432f-b3d0-d27e1e0205a0" providerId="ADAL" clId="{46668E55-533E-498E-A136-07601160AC8F}" dt="2022-11-24T09:01:00.846" v="4817" actId="47"/>
        <pc:sldMkLst>
          <pc:docMk/>
          <pc:sldMk cId="992080395" sldId="379"/>
        </pc:sldMkLst>
        <pc:spChg chg="mod">
          <ac:chgData name="Rachel Kok" userId="adad1452-82d9-432f-b3d0-d27e1e0205a0" providerId="ADAL" clId="{46668E55-533E-498E-A136-07601160AC8F}" dt="2022-11-23T14:58:24.851" v="4705" actId="1076"/>
          <ac:spMkLst>
            <pc:docMk/>
            <pc:sldMk cId="992080395" sldId="379"/>
            <ac:spMk id="13" creationId="{F840D6E9-D9DB-484B-885A-41CDD5D58ECB}"/>
          </ac:spMkLst>
        </pc:spChg>
        <pc:spChg chg="add mod">
          <ac:chgData name="Rachel Kok" userId="adad1452-82d9-432f-b3d0-d27e1e0205a0" providerId="ADAL" clId="{46668E55-533E-498E-A136-07601160AC8F}" dt="2022-11-23T14:57:55.797" v="4702" actId="1076"/>
          <ac:spMkLst>
            <pc:docMk/>
            <pc:sldMk cId="992080395" sldId="379"/>
            <ac:spMk id="14" creationId="{E8222C10-3659-4FED-9666-1B9B4D48FDEA}"/>
          </ac:spMkLst>
        </pc:spChg>
        <pc:spChg chg="add mod">
          <ac:chgData name="Rachel Kok" userId="adad1452-82d9-432f-b3d0-d27e1e0205a0" providerId="ADAL" clId="{46668E55-533E-498E-A136-07601160AC8F}" dt="2022-11-23T14:43:47.892" v="4396"/>
          <ac:spMkLst>
            <pc:docMk/>
            <pc:sldMk cId="992080395" sldId="379"/>
            <ac:spMk id="16" creationId="{98401686-175B-44DE-A757-A8A4C1A08D8A}"/>
          </ac:spMkLst>
        </pc:spChg>
        <pc:picChg chg="del">
          <ac:chgData name="Rachel Kok" userId="adad1452-82d9-432f-b3d0-d27e1e0205a0" providerId="ADAL" clId="{46668E55-533E-498E-A136-07601160AC8F}" dt="2022-11-23T14:43:39.839" v="4393" actId="478"/>
          <ac:picMkLst>
            <pc:docMk/>
            <pc:sldMk cId="992080395" sldId="379"/>
            <ac:picMk id="8" creationId="{6648A762-541E-4E9F-8A00-BBF4F9C756BC}"/>
          </ac:picMkLst>
        </pc:picChg>
        <pc:picChg chg="del">
          <ac:chgData name="Rachel Kok" userId="adad1452-82d9-432f-b3d0-d27e1e0205a0" providerId="ADAL" clId="{46668E55-533E-498E-A136-07601160AC8F}" dt="2022-11-23T14:43:39.283" v="4392" actId="478"/>
          <ac:picMkLst>
            <pc:docMk/>
            <pc:sldMk cId="992080395" sldId="379"/>
            <ac:picMk id="10" creationId="{7AC6572E-DE48-460E-B607-95F88C1CCDFD}"/>
          </ac:picMkLst>
        </pc:picChg>
        <pc:picChg chg="add mod">
          <ac:chgData name="Rachel Kok" userId="adad1452-82d9-432f-b3d0-d27e1e0205a0" providerId="ADAL" clId="{46668E55-533E-498E-A136-07601160AC8F}" dt="2022-11-23T14:58:00.927" v="4703" actId="1076"/>
          <ac:picMkLst>
            <pc:docMk/>
            <pc:sldMk cId="992080395" sldId="379"/>
            <ac:picMk id="12" creationId="{05980257-A206-46D3-9944-754DEE153AB3}"/>
          </ac:picMkLst>
        </pc:picChg>
      </pc:sldChg>
      <pc:sldChg chg="modSp add mod ord">
        <pc:chgData name="Rachel Kok" userId="adad1452-82d9-432f-b3d0-d27e1e0205a0" providerId="ADAL" clId="{46668E55-533E-498E-A136-07601160AC8F}" dt="2022-11-24T10:05:35.725" v="5840" actId="1076"/>
        <pc:sldMkLst>
          <pc:docMk/>
          <pc:sldMk cId="2670242989" sldId="379"/>
        </pc:sldMkLst>
        <pc:spChg chg="mod">
          <ac:chgData name="Rachel Kok" userId="adad1452-82d9-432f-b3d0-d27e1e0205a0" providerId="ADAL" clId="{46668E55-533E-498E-A136-07601160AC8F}" dt="2022-11-24T10:05:26.379" v="5838" actId="20577"/>
          <ac:spMkLst>
            <pc:docMk/>
            <pc:sldMk cId="2670242989" sldId="379"/>
            <ac:spMk id="6" creationId="{00000000-0000-0000-0000-000000000000}"/>
          </ac:spMkLst>
        </pc:spChg>
        <pc:spChg chg="mod">
          <ac:chgData name="Rachel Kok" userId="adad1452-82d9-432f-b3d0-d27e1e0205a0" providerId="ADAL" clId="{46668E55-533E-498E-A136-07601160AC8F}" dt="2022-11-24T10:05:35.725" v="5840" actId="1076"/>
          <ac:spMkLst>
            <pc:docMk/>
            <pc:sldMk cId="2670242989" sldId="379"/>
            <ac:spMk id="16" creationId="{00000000-0000-0000-0000-000000000000}"/>
          </ac:spMkLst>
        </pc:spChg>
      </pc:sldChg>
    </pc:docChg>
  </pc:docChgLst>
  <pc:docChgLst>
    <pc:chgData name="Rachel Kok" userId="adad1452-82d9-432f-b3d0-d27e1e0205a0" providerId="ADAL" clId="{5B18428A-05B3-4EAC-9DE7-935767B2313C}"/>
    <pc:docChg chg="undo custSel addSld delSld modSld sldOrd">
      <pc:chgData name="Rachel Kok" userId="adad1452-82d9-432f-b3d0-d27e1e0205a0" providerId="ADAL" clId="{5B18428A-05B3-4EAC-9DE7-935767B2313C}" dt="2022-11-18T10:22:19.410" v="2289" actId="14100"/>
      <pc:docMkLst>
        <pc:docMk/>
      </pc:docMkLst>
      <pc:sldChg chg="modSp mod modNotesTx">
        <pc:chgData name="Rachel Kok" userId="adad1452-82d9-432f-b3d0-d27e1e0205a0" providerId="ADAL" clId="{5B18428A-05B3-4EAC-9DE7-935767B2313C}" dt="2022-11-15T09:33:11.907" v="27"/>
        <pc:sldMkLst>
          <pc:docMk/>
          <pc:sldMk cId="746863241" sldId="257"/>
        </pc:sldMkLst>
        <pc:spChg chg="mod">
          <ac:chgData name="Rachel Kok" userId="adad1452-82d9-432f-b3d0-d27e1e0205a0" providerId="ADAL" clId="{5B18428A-05B3-4EAC-9DE7-935767B2313C}" dt="2022-11-15T09:32:42.637" v="1" actId="20577"/>
          <ac:spMkLst>
            <pc:docMk/>
            <pc:sldMk cId="746863241" sldId="257"/>
            <ac:spMk id="9" creationId="{00000000-0000-0000-0000-000000000000}"/>
          </ac:spMkLst>
        </pc:spChg>
        <pc:spChg chg="mod">
          <ac:chgData name="Rachel Kok" userId="adad1452-82d9-432f-b3d0-d27e1e0205a0" providerId="ADAL" clId="{5B18428A-05B3-4EAC-9DE7-935767B2313C}" dt="2022-11-15T09:32:55.782" v="26" actId="1076"/>
          <ac:spMkLst>
            <pc:docMk/>
            <pc:sldMk cId="746863241" sldId="257"/>
            <ac:spMk id="10" creationId="{00000000-0000-0000-0000-000000000000}"/>
          </ac:spMkLst>
        </pc:spChg>
      </pc:sldChg>
      <pc:sldChg chg="del">
        <pc:chgData name="Rachel Kok" userId="adad1452-82d9-432f-b3d0-d27e1e0205a0" providerId="ADAL" clId="{5B18428A-05B3-4EAC-9DE7-935767B2313C}" dt="2022-11-15T11:56:13.369" v="1649" actId="47"/>
        <pc:sldMkLst>
          <pc:docMk/>
          <pc:sldMk cId="3596291455" sldId="260"/>
        </pc:sldMkLst>
      </pc:sldChg>
      <pc:sldChg chg="addSp delSp modSp add del mod modAnim modNotesTx">
        <pc:chgData name="Rachel Kok" userId="adad1452-82d9-432f-b3d0-d27e1e0205a0" providerId="ADAL" clId="{5B18428A-05B3-4EAC-9DE7-935767B2313C}" dt="2022-11-15T12:07:22.942" v="2040" actId="14100"/>
        <pc:sldMkLst>
          <pc:docMk/>
          <pc:sldMk cId="1559263503" sldId="261"/>
        </pc:sldMkLst>
        <pc:spChg chg="mod">
          <ac:chgData name="Rachel Kok" userId="adad1452-82d9-432f-b3d0-d27e1e0205a0" providerId="ADAL" clId="{5B18428A-05B3-4EAC-9DE7-935767B2313C}" dt="2022-11-15T12:03:36.207" v="2028" actId="1076"/>
          <ac:spMkLst>
            <pc:docMk/>
            <pc:sldMk cId="1559263503" sldId="261"/>
            <ac:spMk id="2" creationId="{00000000-0000-0000-0000-000000000000}"/>
          </ac:spMkLst>
        </pc:spChg>
        <pc:spChg chg="mod">
          <ac:chgData name="Rachel Kok" userId="adad1452-82d9-432f-b3d0-d27e1e0205a0" providerId="ADAL" clId="{5B18428A-05B3-4EAC-9DE7-935767B2313C}" dt="2022-11-15T12:04:55.048" v="2036" actId="1076"/>
          <ac:spMkLst>
            <pc:docMk/>
            <pc:sldMk cId="1559263503" sldId="261"/>
            <ac:spMk id="5" creationId="{00000000-0000-0000-0000-000000000000}"/>
          </ac:spMkLst>
        </pc:spChg>
        <pc:spChg chg="mod">
          <ac:chgData name="Rachel Kok" userId="adad1452-82d9-432f-b3d0-d27e1e0205a0" providerId="ADAL" clId="{5B18428A-05B3-4EAC-9DE7-935767B2313C}" dt="2022-11-15T12:04:48.852" v="2035" actId="1076"/>
          <ac:spMkLst>
            <pc:docMk/>
            <pc:sldMk cId="1559263503" sldId="261"/>
            <ac:spMk id="6" creationId="{00000000-0000-0000-0000-000000000000}"/>
          </ac:spMkLst>
        </pc:spChg>
        <pc:spChg chg="mod">
          <ac:chgData name="Rachel Kok" userId="adad1452-82d9-432f-b3d0-d27e1e0205a0" providerId="ADAL" clId="{5B18428A-05B3-4EAC-9DE7-935767B2313C}" dt="2022-11-15T12:03:30.470" v="2027" actId="1076"/>
          <ac:spMkLst>
            <pc:docMk/>
            <pc:sldMk cId="1559263503" sldId="261"/>
            <ac:spMk id="11" creationId="{00000000-0000-0000-0000-000000000000}"/>
          </ac:spMkLst>
        </pc:spChg>
        <pc:spChg chg="mod">
          <ac:chgData name="Rachel Kok" userId="adad1452-82d9-432f-b3d0-d27e1e0205a0" providerId="ADAL" clId="{5B18428A-05B3-4EAC-9DE7-935767B2313C}" dt="2022-11-15T12:03:43.421" v="2029" actId="1076"/>
          <ac:spMkLst>
            <pc:docMk/>
            <pc:sldMk cId="1559263503" sldId="261"/>
            <ac:spMk id="13" creationId="{00000000-0000-0000-0000-000000000000}"/>
          </ac:spMkLst>
        </pc:spChg>
        <pc:spChg chg="mod">
          <ac:chgData name="Rachel Kok" userId="adad1452-82d9-432f-b3d0-d27e1e0205a0" providerId="ADAL" clId="{5B18428A-05B3-4EAC-9DE7-935767B2313C}" dt="2022-11-15T12:04:40.242" v="2033" actId="1076"/>
          <ac:spMkLst>
            <pc:docMk/>
            <pc:sldMk cId="1559263503" sldId="261"/>
            <ac:spMk id="16" creationId="{00000000-0000-0000-0000-000000000000}"/>
          </ac:spMkLst>
        </pc:spChg>
        <pc:spChg chg="add mod">
          <ac:chgData name="Rachel Kok" userId="adad1452-82d9-432f-b3d0-d27e1e0205a0" providerId="ADAL" clId="{5B18428A-05B3-4EAC-9DE7-935767B2313C}" dt="2022-11-15T12:03:48.102" v="2030" actId="1076"/>
          <ac:spMkLst>
            <pc:docMk/>
            <pc:sldMk cId="1559263503" sldId="261"/>
            <ac:spMk id="18" creationId="{7CCB8731-CF33-406E-86DE-D79AAA877384}"/>
          </ac:spMkLst>
        </pc:spChg>
        <pc:spChg chg="mod">
          <ac:chgData name="Rachel Kok" userId="adad1452-82d9-432f-b3d0-d27e1e0205a0" providerId="ADAL" clId="{5B18428A-05B3-4EAC-9DE7-935767B2313C}" dt="2022-11-15T12:04:03.965" v="2032" actId="1076"/>
          <ac:spMkLst>
            <pc:docMk/>
            <pc:sldMk cId="1559263503" sldId="261"/>
            <ac:spMk id="19" creationId="{52FBF038-8918-4BF3-8DB1-CF148CE3519F}"/>
          </ac:spMkLst>
        </pc:spChg>
        <pc:spChg chg="add mod">
          <ac:chgData name="Rachel Kok" userId="adad1452-82d9-432f-b3d0-d27e1e0205a0" providerId="ADAL" clId="{5B18428A-05B3-4EAC-9DE7-935767B2313C}" dt="2022-11-15T12:02:37.543" v="2025" actId="1076"/>
          <ac:spMkLst>
            <pc:docMk/>
            <pc:sldMk cId="1559263503" sldId="261"/>
            <ac:spMk id="20" creationId="{D7C16FEB-5273-4975-9D83-4E6E64EFD824}"/>
          </ac:spMkLst>
        </pc:spChg>
        <pc:spChg chg="mod">
          <ac:chgData name="Rachel Kok" userId="adad1452-82d9-432f-b3d0-d27e1e0205a0" providerId="ADAL" clId="{5B18428A-05B3-4EAC-9DE7-935767B2313C}" dt="2022-11-15T12:02:07.617" v="2017" actId="1076"/>
          <ac:spMkLst>
            <pc:docMk/>
            <pc:sldMk cId="1559263503" sldId="261"/>
            <ac:spMk id="22" creationId="{FE4A40D4-BACC-4BF0-92DB-F6819392238F}"/>
          </ac:spMkLst>
        </pc:spChg>
        <pc:spChg chg="mod">
          <ac:chgData name="Rachel Kok" userId="adad1452-82d9-432f-b3d0-d27e1e0205a0" providerId="ADAL" clId="{5B18428A-05B3-4EAC-9DE7-935767B2313C}" dt="2022-11-15T12:02:20.088" v="2021" actId="1076"/>
          <ac:spMkLst>
            <pc:docMk/>
            <pc:sldMk cId="1559263503" sldId="261"/>
            <ac:spMk id="23" creationId="{05EE2504-D2E5-4CDC-96AA-6555299A8749}"/>
          </ac:spMkLst>
        </pc:spChg>
        <pc:spChg chg="mod">
          <ac:chgData name="Rachel Kok" userId="adad1452-82d9-432f-b3d0-d27e1e0205a0" providerId="ADAL" clId="{5B18428A-05B3-4EAC-9DE7-935767B2313C}" dt="2022-11-15T12:02:32.075" v="2023" actId="1076"/>
          <ac:spMkLst>
            <pc:docMk/>
            <pc:sldMk cId="1559263503" sldId="261"/>
            <ac:spMk id="26" creationId="{DCEFBDA7-AFBC-4E60-B427-2DCD9335E098}"/>
          </ac:spMkLst>
        </pc:spChg>
        <pc:picChg chg="del">
          <ac:chgData name="Rachel Kok" userId="adad1452-82d9-432f-b3d0-d27e1e0205a0" providerId="ADAL" clId="{5B18428A-05B3-4EAC-9DE7-935767B2313C}" dt="2022-11-15T12:02:02.633" v="2016" actId="478"/>
          <ac:picMkLst>
            <pc:docMk/>
            <pc:sldMk cId="1559263503" sldId="261"/>
            <ac:picMk id="4" creationId="{D50A59D9-4D28-4325-A320-521DB3CB9252}"/>
          </ac:picMkLst>
        </pc:picChg>
        <pc:picChg chg="add mod">
          <ac:chgData name="Rachel Kok" userId="adad1452-82d9-432f-b3d0-d27e1e0205a0" providerId="ADAL" clId="{5B18428A-05B3-4EAC-9DE7-935767B2313C}" dt="2022-11-15T12:07:22.942" v="2040" actId="14100"/>
          <ac:picMkLst>
            <pc:docMk/>
            <pc:sldMk cId="1559263503" sldId="261"/>
            <ac:picMk id="7" creationId="{08EFF1EA-4D7C-4D0B-8478-B10C0ABDF56C}"/>
          </ac:picMkLst>
        </pc:picChg>
        <pc:picChg chg="add mod">
          <ac:chgData name="Rachel Kok" userId="adad1452-82d9-432f-b3d0-d27e1e0205a0" providerId="ADAL" clId="{5B18428A-05B3-4EAC-9DE7-935767B2313C}" dt="2022-11-15T09:49:16.841" v="454" actId="1076"/>
          <ac:picMkLst>
            <pc:docMk/>
            <pc:sldMk cId="1559263503" sldId="261"/>
            <ac:picMk id="7" creationId="{F7DF92E0-914A-4257-8E39-86B5A7270A6C}"/>
          </ac:picMkLst>
        </pc:picChg>
        <pc:picChg chg="mod">
          <ac:chgData name="Rachel Kok" userId="adad1452-82d9-432f-b3d0-d27e1e0205a0" providerId="ADAL" clId="{5B18428A-05B3-4EAC-9DE7-935767B2313C}" dt="2022-11-15T12:03:58.022" v="2031" actId="1076"/>
          <ac:picMkLst>
            <pc:docMk/>
            <pc:sldMk cId="1559263503" sldId="261"/>
            <ac:picMk id="17" creationId="{BDF82183-021F-4C4A-8F9A-8850422FC9DE}"/>
          </ac:picMkLst>
        </pc:picChg>
      </pc:sldChg>
      <pc:sldChg chg="del">
        <pc:chgData name="Rachel Kok" userId="adad1452-82d9-432f-b3d0-d27e1e0205a0" providerId="ADAL" clId="{5B18428A-05B3-4EAC-9DE7-935767B2313C}" dt="2022-11-15T11:56:13.369" v="1649" actId="47"/>
        <pc:sldMkLst>
          <pc:docMk/>
          <pc:sldMk cId="1683527526" sldId="263"/>
        </pc:sldMkLst>
      </pc:sldChg>
      <pc:sldChg chg="del">
        <pc:chgData name="Rachel Kok" userId="adad1452-82d9-432f-b3d0-d27e1e0205a0" providerId="ADAL" clId="{5B18428A-05B3-4EAC-9DE7-935767B2313C}" dt="2022-11-15T11:56:13.369" v="1649" actId="47"/>
        <pc:sldMkLst>
          <pc:docMk/>
          <pc:sldMk cId="219433745" sldId="264"/>
        </pc:sldMkLst>
      </pc:sldChg>
      <pc:sldChg chg="del">
        <pc:chgData name="Rachel Kok" userId="adad1452-82d9-432f-b3d0-d27e1e0205a0" providerId="ADAL" clId="{5B18428A-05B3-4EAC-9DE7-935767B2313C}" dt="2022-11-15T11:56:13.369" v="1649" actId="47"/>
        <pc:sldMkLst>
          <pc:docMk/>
          <pc:sldMk cId="3490500100" sldId="265"/>
        </pc:sldMkLst>
      </pc:sldChg>
      <pc:sldChg chg="del">
        <pc:chgData name="Rachel Kok" userId="adad1452-82d9-432f-b3d0-d27e1e0205a0" providerId="ADAL" clId="{5B18428A-05B3-4EAC-9DE7-935767B2313C}" dt="2022-11-15T11:56:13.369" v="1649" actId="47"/>
        <pc:sldMkLst>
          <pc:docMk/>
          <pc:sldMk cId="2965185243" sldId="266"/>
        </pc:sldMkLst>
      </pc:sldChg>
      <pc:sldChg chg="del">
        <pc:chgData name="Rachel Kok" userId="adad1452-82d9-432f-b3d0-d27e1e0205a0" providerId="ADAL" clId="{5B18428A-05B3-4EAC-9DE7-935767B2313C}" dt="2022-11-15T11:56:13.369" v="1649" actId="47"/>
        <pc:sldMkLst>
          <pc:docMk/>
          <pc:sldMk cId="161894019" sldId="267"/>
        </pc:sldMkLst>
      </pc:sldChg>
      <pc:sldChg chg="del">
        <pc:chgData name="Rachel Kok" userId="adad1452-82d9-432f-b3d0-d27e1e0205a0" providerId="ADAL" clId="{5B18428A-05B3-4EAC-9DE7-935767B2313C}" dt="2022-11-15T11:56:13.369" v="1649" actId="47"/>
        <pc:sldMkLst>
          <pc:docMk/>
          <pc:sldMk cId="3958698892" sldId="268"/>
        </pc:sldMkLst>
      </pc:sldChg>
      <pc:sldChg chg="del">
        <pc:chgData name="Rachel Kok" userId="adad1452-82d9-432f-b3d0-d27e1e0205a0" providerId="ADAL" clId="{5B18428A-05B3-4EAC-9DE7-935767B2313C}" dt="2022-11-15T11:56:13.369" v="1649" actId="47"/>
        <pc:sldMkLst>
          <pc:docMk/>
          <pc:sldMk cId="1461375272" sldId="269"/>
        </pc:sldMkLst>
      </pc:sldChg>
      <pc:sldChg chg="del">
        <pc:chgData name="Rachel Kok" userId="adad1452-82d9-432f-b3d0-d27e1e0205a0" providerId="ADAL" clId="{5B18428A-05B3-4EAC-9DE7-935767B2313C}" dt="2022-11-15T11:56:13.369" v="1649" actId="47"/>
        <pc:sldMkLst>
          <pc:docMk/>
          <pc:sldMk cId="1881525536" sldId="270"/>
        </pc:sldMkLst>
      </pc:sldChg>
      <pc:sldChg chg="del">
        <pc:chgData name="Rachel Kok" userId="adad1452-82d9-432f-b3d0-d27e1e0205a0" providerId="ADAL" clId="{5B18428A-05B3-4EAC-9DE7-935767B2313C}" dt="2022-11-15T11:56:13.369" v="1649" actId="47"/>
        <pc:sldMkLst>
          <pc:docMk/>
          <pc:sldMk cId="1210744867" sldId="271"/>
        </pc:sldMkLst>
      </pc:sldChg>
      <pc:sldChg chg="del">
        <pc:chgData name="Rachel Kok" userId="adad1452-82d9-432f-b3d0-d27e1e0205a0" providerId="ADAL" clId="{5B18428A-05B3-4EAC-9DE7-935767B2313C}" dt="2022-11-15T11:56:13.369" v="1649" actId="47"/>
        <pc:sldMkLst>
          <pc:docMk/>
          <pc:sldMk cId="2060594676" sldId="272"/>
        </pc:sldMkLst>
      </pc:sldChg>
      <pc:sldChg chg="del">
        <pc:chgData name="Rachel Kok" userId="adad1452-82d9-432f-b3d0-d27e1e0205a0" providerId="ADAL" clId="{5B18428A-05B3-4EAC-9DE7-935767B2313C}" dt="2022-11-15T11:56:13.369" v="1649" actId="47"/>
        <pc:sldMkLst>
          <pc:docMk/>
          <pc:sldMk cId="2549590837" sldId="273"/>
        </pc:sldMkLst>
      </pc:sldChg>
      <pc:sldChg chg="del">
        <pc:chgData name="Rachel Kok" userId="adad1452-82d9-432f-b3d0-d27e1e0205a0" providerId="ADAL" clId="{5B18428A-05B3-4EAC-9DE7-935767B2313C}" dt="2022-11-15T11:56:13.369" v="1649" actId="47"/>
        <pc:sldMkLst>
          <pc:docMk/>
          <pc:sldMk cId="3265525773" sldId="274"/>
        </pc:sldMkLst>
      </pc:sldChg>
      <pc:sldChg chg="del">
        <pc:chgData name="Rachel Kok" userId="adad1452-82d9-432f-b3d0-d27e1e0205a0" providerId="ADAL" clId="{5B18428A-05B3-4EAC-9DE7-935767B2313C}" dt="2022-11-15T11:56:13.369" v="1649" actId="47"/>
        <pc:sldMkLst>
          <pc:docMk/>
          <pc:sldMk cId="2584335524" sldId="275"/>
        </pc:sldMkLst>
      </pc:sldChg>
      <pc:sldChg chg="del">
        <pc:chgData name="Rachel Kok" userId="adad1452-82d9-432f-b3d0-d27e1e0205a0" providerId="ADAL" clId="{5B18428A-05B3-4EAC-9DE7-935767B2313C}" dt="2022-11-15T11:56:13.369" v="1649" actId="47"/>
        <pc:sldMkLst>
          <pc:docMk/>
          <pc:sldMk cId="1378625907" sldId="276"/>
        </pc:sldMkLst>
      </pc:sldChg>
      <pc:sldChg chg="del">
        <pc:chgData name="Rachel Kok" userId="adad1452-82d9-432f-b3d0-d27e1e0205a0" providerId="ADAL" clId="{5B18428A-05B3-4EAC-9DE7-935767B2313C}" dt="2022-11-15T11:56:13.369" v="1649" actId="47"/>
        <pc:sldMkLst>
          <pc:docMk/>
          <pc:sldMk cId="1709383530" sldId="277"/>
        </pc:sldMkLst>
      </pc:sldChg>
      <pc:sldChg chg="addSp delSp modSp add mod modAnim">
        <pc:chgData name="Rachel Kok" userId="adad1452-82d9-432f-b3d0-d27e1e0205a0" providerId="ADAL" clId="{5B18428A-05B3-4EAC-9DE7-935767B2313C}" dt="2022-11-15T10:15:18.879" v="1230" actId="478"/>
        <pc:sldMkLst>
          <pc:docMk/>
          <pc:sldMk cId="763587334" sldId="278"/>
        </pc:sldMkLst>
        <pc:spChg chg="mod">
          <ac:chgData name="Rachel Kok" userId="adad1452-82d9-432f-b3d0-d27e1e0205a0" providerId="ADAL" clId="{5B18428A-05B3-4EAC-9DE7-935767B2313C}" dt="2022-11-15T10:13:36.404" v="1170" actId="122"/>
          <ac:spMkLst>
            <pc:docMk/>
            <pc:sldMk cId="763587334" sldId="278"/>
            <ac:spMk id="2" creationId="{3BE19A80-FB88-42F6-AF05-9E1839B945E4}"/>
          </ac:spMkLst>
        </pc:spChg>
        <pc:spChg chg="del">
          <ac:chgData name="Rachel Kok" userId="adad1452-82d9-432f-b3d0-d27e1e0205a0" providerId="ADAL" clId="{5B18428A-05B3-4EAC-9DE7-935767B2313C}" dt="2022-11-15T10:14:21.009" v="1213" actId="478"/>
          <ac:spMkLst>
            <pc:docMk/>
            <pc:sldMk cId="763587334" sldId="278"/>
            <ac:spMk id="3" creationId="{C5543C23-9643-4890-B0E9-7C69C8BB12EA}"/>
          </ac:spMkLst>
        </pc:spChg>
        <pc:spChg chg="add mod">
          <ac:chgData name="Rachel Kok" userId="adad1452-82d9-432f-b3d0-d27e1e0205a0" providerId="ADAL" clId="{5B18428A-05B3-4EAC-9DE7-935767B2313C}" dt="2022-11-15T10:14:46.047" v="1223" actId="1076"/>
          <ac:spMkLst>
            <pc:docMk/>
            <pc:sldMk cId="763587334" sldId="278"/>
            <ac:spMk id="5" creationId="{7BFC5C42-92F7-49E6-A34C-241D864885EA}"/>
          </ac:spMkLst>
        </pc:spChg>
        <pc:spChg chg="add mod">
          <ac:chgData name="Rachel Kok" userId="adad1452-82d9-432f-b3d0-d27e1e0205a0" providerId="ADAL" clId="{5B18428A-05B3-4EAC-9DE7-935767B2313C}" dt="2022-11-15T10:14:42.484" v="1222" actId="1076"/>
          <ac:spMkLst>
            <pc:docMk/>
            <pc:sldMk cId="763587334" sldId="278"/>
            <ac:spMk id="6" creationId="{B15B558A-B1B3-4A43-B102-388337D1D3FF}"/>
          </ac:spMkLst>
        </pc:spChg>
        <pc:spChg chg="add del mod">
          <ac:chgData name="Rachel Kok" userId="adad1452-82d9-432f-b3d0-d27e1e0205a0" providerId="ADAL" clId="{5B18428A-05B3-4EAC-9DE7-935767B2313C}" dt="2022-11-15T10:15:18.879" v="1230" actId="478"/>
          <ac:spMkLst>
            <pc:docMk/>
            <pc:sldMk cId="763587334" sldId="278"/>
            <ac:spMk id="8" creationId="{3BD1A30E-D817-47A7-8ACD-AF70FAEF5CC8}"/>
          </ac:spMkLst>
        </pc:spChg>
        <pc:spChg chg="add mod">
          <ac:chgData name="Rachel Kok" userId="adad1452-82d9-432f-b3d0-d27e1e0205a0" providerId="ADAL" clId="{5B18428A-05B3-4EAC-9DE7-935767B2313C}" dt="2022-11-15T10:15:14.519" v="1228"/>
          <ac:spMkLst>
            <pc:docMk/>
            <pc:sldMk cId="763587334" sldId="278"/>
            <ac:spMk id="10" creationId="{A2204B6D-1400-46D6-9E6D-CCBE58C7FF79}"/>
          </ac:spMkLst>
        </pc:spChg>
        <pc:picChg chg="add del mod">
          <ac:chgData name="Rachel Kok" userId="adad1452-82d9-432f-b3d0-d27e1e0205a0" providerId="ADAL" clId="{5B18428A-05B3-4EAC-9DE7-935767B2313C}" dt="2022-11-15T10:15:16.997" v="1229" actId="478"/>
          <ac:picMkLst>
            <pc:docMk/>
            <pc:sldMk cId="763587334" sldId="278"/>
            <ac:picMk id="7" creationId="{3B7B5DD0-E239-40BC-9274-DC00DCD5F245}"/>
          </ac:picMkLst>
        </pc:picChg>
        <pc:picChg chg="add mod">
          <ac:chgData name="Rachel Kok" userId="adad1452-82d9-432f-b3d0-d27e1e0205a0" providerId="ADAL" clId="{5B18428A-05B3-4EAC-9DE7-935767B2313C}" dt="2022-11-15T10:15:14.519" v="1228"/>
          <ac:picMkLst>
            <pc:docMk/>
            <pc:sldMk cId="763587334" sldId="278"/>
            <ac:picMk id="9" creationId="{A06E2B28-EF29-4804-B829-686E17C5C714}"/>
          </ac:picMkLst>
        </pc:picChg>
      </pc:sldChg>
      <pc:sldChg chg="del">
        <pc:chgData name="Rachel Kok" userId="adad1452-82d9-432f-b3d0-d27e1e0205a0" providerId="ADAL" clId="{5B18428A-05B3-4EAC-9DE7-935767B2313C}" dt="2022-11-15T11:56:13.369" v="1649" actId="47"/>
        <pc:sldMkLst>
          <pc:docMk/>
          <pc:sldMk cId="950409259" sldId="279"/>
        </pc:sldMkLst>
      </pc:sldChg>
      <pc:sldChg chg="del">
        <pc:chgData name="Rachel Kok" userId="adad1452-82d9-432f-b3d0-d27e1e0205a0" providerId="ADAL" clId="{5B18428A-05B3-4EAC-9DE7-935767B2313C}" dt="2022-11-15T11:56:13.369" v="1649" actId="47"/>
        <pc:sldMkLst>
          <pc:docMk/>
          <pc:sldMk cId="210026977" sldId="281"/>
        </pc:sldMkLst>
      </pc:sldChg>
      <pc:sldChg chg="modSp del ord">
        <pc:chgData name="Rachel Kok" userId="adad1452-82d9-432f-b3d0-d27e1e0205a0" providerId="ADAL" clId="{5B18428A-05B3-4EAC-9DE7-935767B2313C}" dt="2022-11-15T11:56:13.369" v="1649" actId="47"/>
        <pc:sldMkLst>
          <pc:docMk/>
          <pc:sldMk cId="3424165174" sldId="282"/>
        </pc:sldMkLst>
        <pc:picChg chg="mod">
          <ac:chgData name="Rachel Kok" userId="adad1452-82d9-432f-b3d0-d27e1e0205a0" providerId="ADAL" clId="{5B18428A-05B3-4EAC-9DE7-935767B2313C}" dt="2022-11-15T10:15:40.623" v="1234" actId="1076"/>
          <ac:picMkLst>
            <pc:docMk/>
            <pc:sldMk cId="3424165174" sldId="282"/>
            <ac:picMk id="17" creationId="{E5B13013-2A36-4F4C-AF3F-0C3B8A4F07B2}"/>
          </ac:picMkLst>
        </pc:picChg>
      </pc:sldChg>
      <pc:sldChg chg="del">
        <pc:chgData name="Rachel Kok" userId="adad1452-82d9-432f-b3d0-d27e1e0205a0" providerId="ADAL" clId="{5B18428A-05B3-4EAC-9DE7-935767B2313C}" dt="2022-11-15T11:56:13.369" v="1649" actId="47"/>
        <pc:sldMkLst>
          <pc:docMk/>
          <pc:sldMk cId="4102579393" sldId="283"/>
        </pc:sldMkLst>
      </pc:sldChg>
      <pc:sldChg chg="del">
        <pc:chgData name="Rachel Kok" userId="adad1452-82d9-432f-b3d0-d27e1e0205a0" providerId="ADAL" clId="{5B18428A-05B3-4EAC-9DE7-935767B2313C}" dt="2022-11-15T11:56:13.369" v="1649" actId="47"/>
        <pc:sldMkLst>
          <pc:docMk/>
          <pc:sldMk cId="2598313908" sldId="284"/>
        </pc:sldMkLst>
      </pc:sldChg>
      <pc:sldChg chg="del">
        <pc:chgData name="Rachel Kok" userId="adad1452-82d9-432f-b3d0-d27e1e0205a0" providerId="ADAL" clId="{5B18428A-05B3-4EAC-9DE7-935767B2313C}" dt="2022-11-15T11:56:13.369" v="1649" actId="47"/>
        <pc:sldMkLst>
          <pc:docMk/>
          <pc:sldMk cId="2794623927" sldId="285"/>
        </pc:sldMkLst>
      </pc:sldChg>
      <pc:sldChg chg="del">
        <pc:chgData name="Rachel Kok" userId="adad1452-82d9-432f-b3d0-d27e1e0205a0" providerId="ADAL" clId="{5B18428A-05B3-4EAC-9DE7-935767B2313C}" dt="2022-11-15T11:56:13.369" v="1649" actId="47"/>
        <pc:sldMkLst>
          <pc:docMk/>
          <pc:sldMk cId="1728458752" sldId="286"/>
        </pc:sldMkLst>
      </pc:sldChg>
      <pc:sldChg chg="del">
        <pc:chgData name="Rachel Kok" userId="adad1452-82d9-432f-b3d0-d27e1e0205a0" providerId="ADAL" clId="{5B18428A-05B3-4EAC-9DE7-935767B2313C}" dt="2022-11-15T11:56:13.369" v="1649" actId="47"/>
        <pc:sldMkLst>
          <pc:docMk/>
          <pc:sldMk cId="633610589" sldId="287"/>
        </pc:sldMkLst>
      </pc:sldChg>
      <pc:sldChg chg="del">
        <pc:chgData name="Rachel Kok" userId="adad1452-82d9-432f-b3d0-d27e1e0205a0" providerId="ADAL" clId="{5B18428A-05B3-4EAC-9DE7-935767B2313C}" dt="2022-11-15T11:56:13.369" v="1649" actId="47"/>
        <pc:sldMkLst>
          <pc:docMk/>
          <pc:sldMk cId="643121537" sldId="288"/>
        </pc:sldMkLst>
      </pc:sldChg>
      <pc:sldChg chg="del">
        <pc:chgData name="Rachel Kok" userId="adad1452-82d9-432f-b3d0-d27e1e0205a0" providerId="ADAL" clId="{5B18428A-05B3-4EAC-9DE7-935767B2313C}" dt="2022-11-15T11:56:13.369" v="1649" actId="47"/>
        <pc:sldMkLst>
          <pc:docMk/>
          <pc:sldMk cId="1679376393" sldId="289"/>
        </pc:sldMkLst>
      </pc:sldChg>
      <pc:sldChg chg="del">
        <pc:chgData name="Rachel Kok" userId="adad1452-82d9-432f-b3d0-d27e1e0205a0" providerId="ADAL" clId="{5B18428A-05B3-4EAC-9DE7-935767B2313C}" dt="2022-11-15T11:56:13.369" v="1649" actId="47"/>
        <pc:sldMkLst>
          <pc:docMk/>
          <pc:sldMk cId="1618192341" sldId="290"/>
        </pc:sldMkLst>
      </pc:sldChg>
      <pc:sldChg chg="del">
        <pc:chgData name="Rachel Kok" userId="adad1452-82d9-432f-b3d0-d27e1e0205a0" providerId="ADAL" clId="{5B18428A-05B3-4EAC-9DE7-935767B2313C}" dt="2022-11-15T11:56:13.369" v="1649" actId="47"/>
        <pc:sldMkLst>
          <pc:docMk/>
          <pc:sldMk cId="193663" sldId="291"/>
        </pc:sldMkLst>
      </pc:sldChg>
      <pc:sldChg chg="del">
        <pc:chgData name="Rachel Kok" userId="adad1452-82d9-432f-b3d0-d27e1e0205a0" providerId="ADAL" clId="{5B18428A-05B3-4EAC-9DE7-935767B2313C}" dt="2022-11-15T11:56:13.369" v="1649" actId="47"/>
        <pc:sldMkLst>
          <pc:docMk/>
          <pc:sldMk cId="1141324569" sldId="292"/>
        </pc:sldMkLst>
      </pc:sldChg>
      <pc:sldChg chg="del">
        <pc:chgData name="Rachel Kok" userId="adad1452-82d9-432f-b3d0-d27e1e0205a0" providerId="ADAL" clId="{5B18428A-05B3-4EAC-9DE7-935767B2313C}" dt="2022-11-15T11:56:13.369" v="1649" actId="47"/>
        <pc:sldMkLst>
          <pc:docMk/>
          <pc:sldMk cId="2049154393" sldId="293"/>
        </pc:sldMkLst>
      </pc:sldChg>
      <pc:sldChg chg="del">
        <pc:chgData name="Rachel Kok" userId="adad1452-82d9-432f-b3d0-d27e1e0205a0" providerId="ADAL" clId="{5B18428A-05B3-4EAC-9DE7-935767B2313C}" dt="2022-11-15T11:56:13.369" v="1649" actId="47"/>
        <pc:sldMkLst>
          <pc:docMk/>
          <pc:sldMk cId="3205913796" sldId="294"/>
        </pc:sldMkLst>
      </pc:sldChg>
      <pc:sldChg chg="del">
        <pc:chgData name="Rachel Kok" userId="adad1452-82d9-432f-b3d0-d27e1e0205a0" providerId="ADAL" clId="{5B18428A-05B3-4EAC-9DE7-935767B2313C}" dt="2022-11-15T11:56:13.369" v="1649" actId="47"/>
        <pc:sldMkLst>
          <pc:docMk/>
          <pc:sldMk cId="3327032872" sldId="295"/>
        </pc:sldMkLst>
      </pc:sldChg>
      <pc:sldChg chg="del">
        <pc:chgData name="Rachel Kok" userId="adad1452-82d9-432f-b3d0-d27e1e0205a0" providerId="ADAL" clId="{5B18428A-05B3-4EAC-9DE7-935767B2313C}" dt="2022-11-15T11:56:13.369" v="1649" actId="47"/>
        <pc:sldMkLst>
          <pc:docMk/>
          <pc:sldMk cId="2452998354" sldId="296"/>
        </pc:sldMkLst>
      </pc:sldChg>
      <pc:sldChg chg="del">
        <pc:chgData name="Rachel Kok" userId="adad1452-82d9-432f-b3d0-d27e1e0205a0" providerId="ADAL" clId="{5B18428A-05B3-4EAC-9DE7-935767B2313C}" dt="2022-11-15T11:56:13.369" v="1649" actId="47"/>
        <pc:sldMkLst>
          <pc:docMk/>
          <pc:sldMk cId="4252538203" sldId="298"/>
        </pc:sldMkLst>
      </pc:sldChg>
      <pc:sldChg chg="del">
        <pc:chgData name="Rachel Kok" userId="adad1452-82d9-432f-b3d0-d27e1e0205a0" providerId="ADAL" clId="{5B18428A-05B3-4EAC-9DE7-935767B2313C}" dt="2022-11-15T11:56:13.369" v="1649" actId="47"/>
        <pc:sldMkLst>
          <pc:docMk/>
          <pc:sldMk cId="1586202556" sldId="299"/>
        </pc:sldMkLst>
      </pc:sldChg>
      <pc:sldChg chg="del">
        <pc:chgData name="Rachel Kok" userId="adad1452-82d9-432f-b3d0-d27e1e0205a0" providerId="ADAL" clId="{5B18428A-05B3-4EAC-9DE7-935767B2313C}" dt="2022-11-15T11:56:13.369" v="1649" actId="47"/>
        <pc:sldMkLst>
          <pc:docMk/>
          <pc:sldMk cId="155657408" sldId="300"/>
        </pc:sldMkLst>
      </pc:sldChg>
      <pc:sldChg chg="del">
        <pc:chgData name="Rachel Kok" userId="adad1452-82d9-432f-b3d0-d27e1e0205a0" providerId="ADAL" clId="{5B18428A-05B3-4EAC-9DE7-935767B2313C}" dt="2022-11-15T11:56:13.369" v="1649" actId="47"/>
        <pc:sldMkLst>
          <pc:docMk/>
          <pc:sldMk cId="3884050274" sldId="301"/>
        </pc:sldMkLst>
      </pc:sldChg>
      <pc:sldChg chg="del">
        <pc:chgData name="Rachel Kok" userId="adad1452-82d9-432f-b3d0-d27e1e0205a0" providerId="ADAL" clId="{5B18428A-05B3-4EAC-9DE7-935767B2313C}" dt="2022-11-15T11:56:13.369" v="1649" actId="47"/>
        <pc:sldMkLst>
          <pc:docMk/>
          <pc:sldMk cId="3927872437" sldId="302"/>
        </pc:sldMkLst>
      </pc:sldChg>
      <pc:sldChg chg="modSp add del mod modNotesTx">
        <pc:chgData name="Rachel Kok" userId="adad1452-82d9-432f-b3d0-d27e1e0205a0" providerId="ADAL" clId="{5B18428A-05B3-4EAC-9DE7-935767B2313C}" dt="2022-11-15T14:38:55.038" v="2210" actId="1076"/>
        <pc:sldMkLst>
          <pc:docMk/>
          <pc:sldMk cId="4283815545" sldId="304"/>
        </pc:sldMkLst>
        <pc:spChg chg="mod">
          <ac:chgData name="Rachel Kok" userId="adad1452-82d9-432f-b3d0-d27e1e0205a0" providerId="ADAL" clId="{5B18428A-05B3-4EAC-9DE7-935767B2313C}" dt="2022-11-15T14:38:50.606" v="2209" actId="1076"/>
          <ac:spMkLst>
            <pc:docMk/>
            <pc:sldMk cId="4283815545" sldId="304"/>
            <ac:spMk id="5" creationId="{00000000-0000-0000-0000-000000000000}"/>
          </ac:spMkLst>
        </pc:spChg>
        <pc:spChg chg="mod">
          <ac:chgData name="Rachel Kok" userId="adad1452-82d9-432f-b3d0-d27e1e0205a0" providerId="ADAL" clId="{5B18428A-05B3-4EAC-9DE7-935767B2313C}" dt="2022-11-15T09:34:32.762" v="145" actId="1076"/>
          <ac:spMkLst>
            <pc:docMk/>
            <pc:sldMk cId="4283815545" sldId="304"/>
            <ac:spMk id="12" creationId="{D57BBFE9-46C5-44A4-8AC7-0F4E7624BA8E}"/>
          </ac:spMkLst>
        </pc:spChg>
        <pc:spChg chg="mod">
          <ac:chgData name="Rachel Kok" userId="adad1452-82d9-432f-b3d0-d27e1e0205a0" providerId="ADAL" clId="{5B18428A-05B3-4EAC-9DE7-935767B2313C}" dt="2022-11-15T14:38:55.038" v="2210" actId="1076"/>
          <ac:spMkLst>
            <pc:docMk/>
            <pc:sldMk cId="4283815545" sldId="304"/>
            <ac:spMk id="22" creationId="{00000000-0000-0000-0000-000000000000}"/>
          </ac:spMkLst>
        </pc:spChg>
      </pc:sldChg>
      <pc:sldChg chg="del">
        <pc:chgData name="Rachel Kok" userId="adad1452-82d9-432f-b3d0-d27e1e0205a0" providerId="ADAL" clId="{5B18428A-05B3-4EAC-9DE7-935767B2313C}" dt="2022-11-15T11:56:13.369" v="1649" actId="47"/>
        <pc:sldMkLst>
          <pc:docMk/>
          <pc:sldMk cId="2161439794" sldId="305"/>
        </pc:sldMkLst>
      </pc:sldChg>
      <pc:sldChg chg="del">
        <pc:chgData name="Rachel Kok" userId="adad1452-82d9-432f-b3d0-d27e1e0205a0" providerId="ADAL" clId="{5B18428A-05B3-4EAC-9DE7-935767B2313C}" dt="2022-11-15T11:56:13.369" v="1649" actId="47"/>
        <pc:sldMkLst>
          <pc:docMk/>
          <pc:sldMk cId="1124824342" sldId="306"/>
        </pc:sldMkLst>
      </pc:sldChg>
      <pc:sldChg chg="modSp modNotesTx">
        <pc:chgData name="Rachel Kok" userId="adad1452-82d9-432f-b3d0-d27e1e0205a0" providerId="ADAL" clId="{5B18428A-05B3-4EAC-9DE7-935767B2313C}" dt="2022-11-15T12:08:40.147" v="2045"/>
        <pc:sldMkLst>
          <pc:docMk/>
          <pc:sldMk cId="3556908845" sldId="307"/>
        </pc:sldMkLst>
        <pc:picChg chg="mod">
          <ac:chgData name="Rachel Kok" userId="adad1452-82d9-432f-b3d0-d27e1e0205a0" providerId="ADAL" clId="{5B18428A-05B3-4EAC-9DE7-935767B2313C}" dt="2022-11-15T09:49:05.111" v="446" actId="1076"/>
          <ac:picMkLst>
            <pc:docMk/>
            <pc:sldMk cId="3556908845" sldId="307"/>
            <ac:picMk id="1026" creationId="{E11F78C0-00AE-4161-9D8A-1802F2173E9A}"/>
          </ac:picMkLst>
        </pc:picChg>
      </pc:sldChg>
      <pc:sldChg chg="del">
        <pc:chgData name="Rachel Kok" userId="adad1452-82d9-432f-b3d0-d27e1e0205a0" providerId="ADAL" clId="{5B18428A-05B3-4EAC-9DE7-935767B2313C}" dt="2022-11-15T11:56:13.369" v="1649" actId="47"/>
        <pc:sldMkLst>
          <pc:docMk/>
          <pc:sldMk cId="1211017112" sldId="308"/>
        </pc:sldMkLst>
      </pc:sldChg>
      <pc:sldChg chg="del">
        <pc:chgData name="Rachel Kok" userId="adad1452-82d9-432f-b3d0-d27e1e0205a0" providerId="ADAL" clId="{5B18428A-05B3-4EAC-9DE7-935767B2313C}" dt="2022-11-15T11:56:13.369" v="1649" actId="47"/>
        <pc:sldMkLst>
          <pc:docMk/>
          <pc:sldMk cId="1007989565" sldId="309"/>
        </pc:sldMkLst>
      </pc:sldChg>
      <pc:sldChg chg="del">
        <pc:chgData name="Rachel Kok" userId="adad1452-82d9-432f-b3d0-d27e1e0205a0" providerId="ADAL" clId="{5B18428A-05B3-4EAC-9DE7-935767B2313C}" dt="2022-11-15T11:56:13.369" v="1649" actId="47"/>
        <pc:sldMkLst>
          <pc:docMk/>
          <pc:sldMk cId="2045756517" sldId="310"/>
        </pc:sldMkLst>
      </pc:sldChg>
      <pc:sldChg chg="del">
        <pc:chgData name="Rachel Kok" userId="adad1452-82d9-432f-b3d0-d27e1e0205a0" providerId="ADAL" clId="{5B18428A-05B3-4EAC-9DE7-935767B2313C}" dt="2022-11-15T11:56:13.369" v="1649" actId="47"/>
        <pc:sldMkLst>
          <pc:docMk/>
          <pc:sldMk cId="150613836" sldId="311"/>
        </pc:sldMkLst>
      </pc:sldChg>
      <pc:sldChg chg="del">
        <pc:chgData name="Rachel Kok" userId="adad1452-82d9-432f-b3d0-d27e1e0205a0" providerId="ADAL" clId="{5B18428A-05B3-4EAC-9DE7-935767B2313C}" dt="2022-11-15T11:56:13.369" v="1649" actId="47"/>
        <pc:sldMkLst>
          <pc:docMk/>
          <pc:sldMk cId="1739568516" sldId="312"/>
        </pc:sldMkLst>
      </pc:sldChg>
      <pc:sldChg chg="del">
        <pc:chgData name="Rachel Kok" userId="adad1452-82d9-432f-b3d0-d27e1e0205a0" providerId="ADAL" clId="{5B18428A-05B3-4EAC-9DE7-935767B2313C}" dt="2022-11-15T11:56:13.369" v="1649" actId="47"/>
        <pc:sldMkLst>
          <pc:docMk/>
          <pc:sldMk cId="798863570" sldId="313"/>
        </pc:sldMkLst>
      </pc:sldChg>
      <pc:sldChg chg="del">
        <pc:chgData name="Rachel Kok" userId="adad1452-82d9-432f-b3d0-d27e1e0205a0" providerId="ADAL" clId="{5B18428A-05B3-4EAC-9DE7-935767B2313C}" dt="2022-11-15T11:56:13.369" v="1649" actId="47"/>
        <pc:sldMkLst>
          <pc:docMk/>
          <pc:sldMk cId="3108354898" sldId="314"/>
        </pc:sldMkLst>
      </pc:sldChg>
      <pc:sldChg chg="del">
        <pc:chgData name="Rachel Kok" userId="adad1452-82d9-432f-b3d0-d27e1e0205a0" providerId="ADAL" clId="{5B18428A-05B3-4EAC-9DE7-935767B2313C}" dt="2022-11-15T11:56:13.369" v="1649" actId="47"/>
        <pc:sldMkLst>
          <pc:docMk/>
          <pc:sldMk cId="31822801" sldId="315"/>
        </pc:sldMkLst>
      </pc:sldChg>
      <pc:sldChg chg="del">
        <pc:chgData name="Rachel Kok" userId="adad1452-82d9-432f-b3d0-d27e1e0205a0" providerId="ADAL" clId="{5B18428A-05B3-4EAC-9DE7-935767B2313C}" dt="2022-11-15T11:56:13.369" v="1649" actId="47"/>
        <pc:sldMkLst>
          <pc:docMk/>
          <pc:sldMk cId="4158096779" sldId="316"/>
        </pc:sldMkLst>
      </pc:sldChg>
      <pc:sldChg chg="del">
        <pc:chgData name="Rachel Kok" userId="adad1452-82d9-432f-b3d0-d27e1e0205a0" providerId="ADAL" clId="{5B18428A-05B3-4EAC-9DE7-935767B2313C}" dt="2022-11-15T11:56:13.369" v="1649" actId="47"/>
        <pc:sldMkLst>
          <pc:docMk/>
          <pc:sldMk cId="156493258" sldId="317"/>
        </pc:sldMkLst>
      </pc:sldChg>
      <pc:sldChg chg="del">
        <pc:chgData name="Rachel Kok" userId="adad1452-82d9-432f-b3d0-d27e1e0205a0" providerId="ADAL" clId="{5B18428A-05B3-4EAC-9DE7-935767B2313C}" dt="2022-11-15T11:56:13.369" v="1649" actId="47"/>
        <pc:sldMkLst>
          <pc:docMk/>
          <pc:sldMk cId="1430453501" sldId="318"/>
        </pc:sldMkLst>
      </pc:sldChg>
      <pc:sldChg chg="del">
        <pc:chgData name="Rachel Kok" userId="adad1452-82d9-432f-b3d0-d27e1e0205a0" providerId="ADAL" clId="{5B18428A-05B3-4EAC-9DE7-935767B2313C}" dt="2022-11-15T11:56:13.369" v="1649" actId="47"/>
        <pc:sldMkLst>
          <pc:docMk/>
          <pc:sldMk cId="381882442" sldId="319"/>
        </pc:sldMkLst>
      </pc:sldChg>
      <pc:sldChg chg="addSp delSp modSp add del mod setBg delDesignElem">
        <pc:chgData name="Rachel Kok" userId="adad1452-82d9-432f-b3d0-d27e1e0205a0" providerId="ADAL" clId="{5B18428A-05B3-4EAC-9DE7-935767B2313C}" dt="2022-11-15T12:13:06.970" v="2164" actId="1076"/>
        <pc:sldMkLst>
          <pc:docMk/>
          <pc:sldMk cId="3518323533" sldId="322"/>
        </pc:sldMkLst>
        <pc:spChg chg="add del mod">
          <ac:chgData name="Rachel Kok" userId="adad1452-82d9-432f-b3d0-d27e1e0205a0" providerId="ADAL" clId="{5B18428A-05B3-4EAC-9DE7-935767B2313C}" dt="2022-11-15T12:13:03.090" v="2163" actId="478"/>
          <ac:spMkLst>
            <pc:docMk/>
            <pc:sldMk cId="3518323533" sldId="322"/>
            <ac:spMk id="4" creationId="{C302E69E-37F4-465A-809A-897ADD013FC9}"/>
          </ac:spMkLst>
        </pc:spChg>
        <pc:spChg chg="add">
          <ac:chgData name="Rachel Kok" userId="adad1452-82d9-432f-b3d0-d27e1e0205a0" providerId="ADAL" clId="{5B18428A-05B3-4EAC-9DE7-935767B2313C}" dt="2022-11-15T12:12:55.445" v="2160" actId="26606"/>
          <ac:spMkLst>
            <pc:docMk/>
            <pc:sldMk cId="3518323533" sldId="322"/>
            <ac:spMk id="6" creationId="{5AAE9118-0436-4488-AC4A-C14DF6A7B6B1}"/>
          </ac:spMkLst>
        </pc:spChg>
        <pc:spChg chg="add">
          <ac:chgData name="Rachel Kok" userId="adad1452-82d9-432f-b3d0-d27e1e0205a0" providerId="ADAL" clId="{5B18428A-05B3-4EAC-9DE7-935767B2313C}" dt="2022-11-15T12:12:55.445" v="2160" actId="26606"/>
          <ac:spMkLst>
            <pc:docMk/>
            <pc:sldMk cId="3518323533" sldId="322"/>
            <ac:spMk id="7" creationId="{1B10F861-B8F1-49C7-BD58-EAB20CEE7F93}"/>
          </ac:spMkLst>
        </pc:spChg>
        <pc:spChg chg="add">
          <ac:chgData name="Rachel Kok" userId="adad1452-82d9-432f-b3d0-d27e1e0205a0" providerId="ADAL" clId="{5B18428A-05B3-4EAC-9DE7-935767B2313C}" dt="2022-11-15T12:12:55.445" v="2160" actId="26606"/>
          <ac:spMkLst>
            <pc:docMk/>
            <pc:sldMk cId="3518323533" sldId="322"/>
            <ac:spMk id="8" creationId="{61F6E425-22AB-4DA2-8FAC-58ADB58EF6C3}"/>
          </ac:spMkLst>
        </pc:spChg>
        <pc:spChg chg="add del">
          <ac:chgData name="Rachel Kok" userId="adad1452-82d9-432f-b3d0-d27e1e0205a0" providerId="ADAL" clId="{5B18428A-05B3-4EAC-9DE7-935767B2313C}" dt="2022-11-15T12:12:52.350" v="2159"/>
          <ac:spMkLst>
            <pc:docMk/>
            <pc:sldMk cId="3518323533" sldId="322"/>
            <ac:spMk id="9" creationId="{5AAE9118-0436-4488-AC4A-C14DF6A7B6B1}"/>
          </ac:spMkLst>
        </pc:spChg>
        <pc:spChg chg="add del">
          <ac:chgData name="Rachel Kok" userId="adad1452-82d9-432f-b3d0-d27e1e0205a0" providerId="ADAL" clId="{5B18428A-05B3-4EAC-9DE7-935767B2313C}" dt="2022-11-15T12:12:52.350" v="2159"/>
          <ac:spMkLst>
            <pc:docMk/>
            <pc:sldMk cId="3518323533" sldId="322"/>
            <ac:spMk id="11" creationId="{1B10F861-B8F1-49C7-BD58-EAB20CEE7F93}"/>
          </ac:spMkLst>
        </pc:spChg>
        <pc:spChg chg="add mod">
          <ac:chgData name="Rachel Kok" userId="adad1452-82d9-432f-b3d0-d27e1e0205a0" providerId="ADAL" clId="{5B18428A-05B3-4EAC-9DE7-935767B2313C}" dt="2022-11-15T12:13:06.970" v="2164" actId="1076"/>
          <ac:spMkLst>
            <pc:docMk/>
            <pc:sldMk cId="3518323533" sldId="322"/>
            <ac:spMk id="12" creationId="{56C0713C-85C0-412B-8A3A-6F8C04E4DB98}"/>
          </ac:spMkLst>
        </pc:spChg>
        <pc:spChg chg="add del">
          <ac:chgData name="Rachel Kok" userId="adad1452-82d9-432f-b3d0-d27e1e0205a0" providerId="ADAL" clId="{5B18428A-05B3-4EAC-9DE7-935767B2313C}" dt="2022-11-15T12:12:52.350" v="2159"/>
          <ac:spMkLst>
            <pc:docMk/>
            <pc:sldMk cId="3518323533" sldId="322"/>
            <ac:spMk id="13" creationId="{61F6E425-22AB-4DA2-8FAC-58ADB58EF6C3}"/>
          </ac:spMkLst>
        </pc:spChg>
      </pc:sldChg>
      <pc:sldChg chg="del">
        <pc:chgData name="Rachel Kok" userId="adad1452-82d9-432f-b3d0-d27e1e0205a0" providerId="ADAL" clId="{5B18428A-05B3-4EAC-9DE7-935767B2313C}" dt="2022-11-15T09:56:06.030" v="662" actId="47"/>
        <pc:sldMkLst>
          <pc:docMk/>
          <pc:sldMk cId="2017813170" sldId="323"/>
        </pc:sldMkLst>
      </pc:sldChg>
      <pc:sldChg chg="del">
        <pc:chgData name="Rachel Kok" userId="adad1452-82d9-432f-b3d0-d27e1e0205a0" providerId="ADAL" clId="{5B18428A-05B3-4EAC-9DE7-935767B2313C}" dt="2022-11-15T09:35:00.404" v="150" actId="47"/>
        <pc:sldMkLst>
          <pc:docMk/>
          <pc:sldMk cId="3030852176" sldId="325"/>
        </pc:sldMkLst>
      </pc:sldChg>
      <pc:sldChg chg="del">
        <pc:chgData name="Rachel Kok" userId="adad1452-82d9-432f-b3d0-d27e1e0205a0" providerId="ADAL" clId="{5B18428A-05B3-4EAC-9DE7-935767B2313C}" dt="2022-11-15T09:56:30.052" v="663" actId="47"/>
        <pc:sldMkLst>
          <pc:docMk/>
          <pc:sldMk cId="724920124" sldId="326"/>
        </pc:sldMkLst>
      </pc:sldChg>
      <pc:sldChg chg="addSp delSp modSp mod modNotesTx">
        <pc:chgData name="Rachel Kok" userId="adad1452-82d9-432f-b3d0-d27e1e0205a0" providerId="ADAL" clId="{5B18428A-05B3-4EAC-9DE7-935767B2313C}" dt="2022-11-18T10:21:18.759" v="2276" actId="404"/>
        <pc:sldMkLst>
          <pc:docMk/>
          <pc:sldMk cId="3301966483" sldId="327"/>
        </pc:sldMkLst>
        <pc:spChg chg="mod">
          <ac:chgData name="Rachel Kok" userId="adad1452-82d9-432f-b3d0-d27e1e0205a0" providerId="ADAL" clId="{5B18428A-05B3-4EAC-9DE7-935767B2313C}" dt="2022-11-15T10:18:29.040" v="1281" actId="1076"/>
          <ac:spMkLst>
            <pc:docMk/>
            <pc:sldMk cId="3301966483" sldId="327"/>
            <ac:spMk id="5" creationId="{00000000-0000-0000-0000-000000000000}"/>
          </ac:spMkLst>
        </pc:spChg>
        <pc:spChg chg="mod">
          <ac:chgData name="Rachel Kok" userId="adad1452-82d9-432f-b3d0-d27e1e0205a0" providerId="ADAL" clId="{5B18428A-05B3-4EAC-9DE7-935767B2313C}" dt="2022-11-18T10:21:18.759" v="2276" actId="404"/>
          <ac:spMkLst>
            <pc:docMk/>
            <pc:sldMk cId="3301966483" sldId="327"/>
            <ac:spMk id="11" creationId="{B8B80BA0-46C6-436A-9DFC-9236461224F2}"/>
          </ac:spMkLst>
        </pc:spChg>
        <pc:spChg chg="del">
          <ac:chgData name="Rachel Kok" userId="adad1452-82d9-432f-b3d0-d27e1e0205a0" providerId="ADAL" clId="{5B18428A-05B3-4EAC-9DE7-935767B2313C}" dt="2022-11-15T10:17:30.636" v="1271" actId="478"/>
          <ac:spMkLst>
            <pc:docMk/>
            <pc:sldMk cId="3301966483" sldId="327"/>
            <ac:spMk id="12" creationId="{EA924D3B-B0B9-4843-8FA6-4C82E6C6D035}"/>
          </ac:spMkLst>
        </pc:spChg>
        <pc:spChg chg="mod">
          <ac:chgData name="Rachel Kok" userId="adad1452-82d9-432f-b3d0-d27e1e0205a0" providerId="ADAL" clId="{5B18428A-05B3-4EAC-9DE7-935767B2313C}" dt="2022-11-15T10:18:32.908" v="1282" actId="1076"/>
          <ac:spMkLst>
            <pc:docMk/>
            <pc:sldMk cId="3301966483" sldId="327"/>
            <ac:spMk id="22" creationId="{00000000-0000-0000-0000-000000000000}"/>
          </ac:spMkLst>
        </pc:spChg>
        <pc:spChg chg="mod">
          <ac:chgData name="Rachel Kok" userId="adad1452-82d9-432f-b3d0-d27e1e0205a0" providerId="ADAL" clId="{5B18428A-05B3-4EAC-9DE7-935767B2313C}" dt="2022-11-15T10:18:22.573" v="1279" actId="14100"/>
          <ac:spMkLst>
            <pc:docMk/>
            <pc:sldMk cId="3301966483" sldId="327"/>
            <ac:spMk id="23" creationId="{00000000-0000-0000-0000-000000000000}"/>
          </ac:spMkLst>
        </pc:spChg>
        <pc:picChg chg="del">
          <ac:chgData name="Rachel Kok" userId="adad1452-82d9-432f-b3d0-d27e1e0205a0" providerId="ADAL" clId="{5B18428A-05B3-4EAC-9DE7-935767B2313C}" dt="2022-11-15T10:17:52.642" v="1275" actId="478"/>
          <ac:picMkLst>
            <pc:docMk/>
            <pc:sldMk cId="3301966483" sldId="327"/>
            <ac:picMk id="6" creationId="{53CA6F5A-C407-41FC-8DDC-BE9216D7E5FB}"/>
          </ac:picMkLst>
        </pc:picChg>
        <pc:picChg chg="add mod">
          <ac:chgData name="Rachel Kok" userId="adad1452-82d9-432f-b3d0-d27e1e0205a0" providerId="ADAL" clId="{5B18428A-05B3-4EAC-9DE7-935767B2313C}" dt="2022-11-15T10:18:36.307" v="1283" actId="14100"/>
          <ac:picMkLst>
            <pc:docMk/>
            <pc:sldMk cId="3301966483" sldId="327"/>
            <ac:picMk id="14" creationId="{C7685EE9-071F-48F3-80AE-439B1D90C73B}"/>
          </ac:picMkLst>
        </pc:picChg>
      </pc:sldChg>
      <pc:sldChg chg="addSp delSp modSp mod ord modNotesTx">
        <pc:chgData name="Rachel Kok" userId="adad1452-82d9-432f-b3d0-d27e1e0205a0" providerId="ADAL" clId="{5B18428A-05B3-4EAC-9DE7-935767B2313C}" dt="2022-11-15T14:55:34.848" v="2268" actId="207"/>
        <pc:sldMkLst>
          <pc:docMk/>
          <pc:sldMk cId="3277956741" sldId="328"/>
        </pc:sldMkLst>
        <pc:spChg chg="mod">
          <ac:chgData name="Rachel Kok" userId="adad1452-82d9-432f-b3d0-d27e1e0205a0" providerId="ADAL" clId="{5B18428A-05B3-4EAC-9DE7-935767B2313C}" dt="2022-11-15T14:55:34.848" v="2268" actId="207"/>
          <ac:spMkLst>
            <pc:docMk/>
            <pc:sldMk cId="3277956741" sldId="328"/>
            <ac:spMk id="3" creationId="{00000000-0000-0000-0000-000000000000}"/>
          </ac:spMkLst>
        </pc:spChg>
        <pc:spChg chg="add mod">
          <ac:chgData name="Rachel Kok" userId="adad1452-82d9-432f-b3d0-d27e1e0205a0" providerId="ADAL" clId="{5B18428A-05B3-4EAC-9DE7-935767B2313C}" dt="2022-11-15T10:15:05.561" v="1225"/>
          <ac:spMkLst>
            <pc:docMk/>
            <pc:sldMk cId="3277956741" sldId="328"/>
            <ac:spMk id="9" creationId="{22382AA3-A7BC-4C30-BB07-F4704D7EB240}"/>
          </ac:spMkLst>
        </pc:spChg>
        <pc:spChg chg="mod">
          <ac:chgData name="Rachel Kok" userId="adad1452-82d9-432f-b3d0-d27e1e0205a0" providerId="ADAL" clId="{5B18428A-05B3-4EAC-9DE7-935767B2313C}" dt="2022-11-15T09:59:43.931" v="785" actId="1076"/>
          <ac:spMkLst>
            <pc:docMk/>
            <pc:sldMk cId="3277956741" sldId="328"/>
            <ac:spMk id="14" creationId="{75B80687-9414-44E2-9129-1B0F73D6479B}"/>
          </ac:spMkLst>
        </pc:spChg>
        <pc:spChg chg="del">
          <ac:chgData name="Rachel Kok" userId="adad1452-82d9-432f-b3d0-d27e1e0205a0" providerId="ADAL" clId="{5B18428A-05B3-4EAC-9DE7-935767B2313C}" dt="2022-11-15T10:15:09.296" v="1227" actId="478"/>
          <ac:spMkLst>
            <pc:docMk/>
            <pc:sldMk cId="3277956741" sldId="328"/>
            <ac:spMk id="15" creationId="{02D8233F-9A9A-4A94-BB90-1AA2A7CBB62A}"/>
          </ac:spMkLst>
        </pc:spChg>
        <pc:picChg chg="add mod">
          <ac:chgData name="Rachel Kok" userId="adad1452-82d9-432f-b3d0-d27e1e0205a0" providerId="ADAL" clId="{5B18428A-05B3-4EAC-9DE7-935767B2313C}" dt="2022-11-15T14:54:53.596" v="2266" actId="1076"/>
          <ac:picMkLst>
            <pc:docMk/>
            <pc:sldMk cId="3277956741" sldId="328"/>
            <ac:picMk id="7" creationId="{0DDF82F8-2A2C-42FA-A1E3-F1E8316F2BA5}"/>
          </ac:picMkLst>
        </pc:picChg>
        <pc:picChg chg="add mod">
          <ac:chgData name="Rachel Kok" userId="adad1452-82d9-432f-b3d0-d27e1e0205a0" providerId="ADAL" clId="{5B18428A-05B3-4EAC-9DE7-935767B2313C}" dt="2022-11-15T10:15:05.561" v="1225"/>
          <ac:picMkLst>
            <pc:docMk/>
            <pc:sldMk cId="3277956741" sldId="328"/>
            <ac:picMk id="8" creationId="{0D1AA66D-F4C4-40E2-BB0A-8AA20F32C813}"/>
          </ac:picMkLst>
        </pc:picChg>
        <pc:picChg chg="del mod">
          <ac:chgData name="Rachel Kok" userId="adad1452-82d9-432f-b3d0-d27e1e0205a0" providerId="ADAL" clId="{5B18428A-05B3-4EAC-9DE7-935767B2313C}" dt="2022-11-15T09:58:17.036" v="779" actId="478"/>
          <ac:picMkLst>
            <pc:docMk/>
            <pc:sldMk cId="3277956741" sldId="328"/>
            <ac:picMk id="12" creationId="{B5C9FA3D-3D82-46F2-9CF7-701CF7D8C9B0}"/>
          </ac:picMkLst>
        </pc:picChg>
        <pc:picChg chg="del mod">
          <ac:chgData name="Rachel Kok" userId="adad1452-82d9-432f-b3d0-d27e1e0205a0" providerId="ADAL" clId="{5B18428A-05B3-4EAC-9DE7-935767B2313C}" dt="2022-11-15T10:15:07.253" v="1226" actId="478"/>
          <ac:picMkLst>
            <pc:docMk/>
            <pc:sldMk cId="3277956741" sldId="328"/>
            <ac:picMk id="13" creationId="{68500819-A547-49B5-92E7-2AC3E7BF7DF3}"/>
          </ac:picMkLst>
        </pc:picChg>
      </pc:sldChg>
      <pc:sldChg chg="addSp delSp modSp del mod">
        <pc:chgData name="Rachel Kok" userId="adad1452-82d9-432f-b3d0-d27e1e0205a0" providerId="ADAL" clId="{5B18428A-05B3-4EAC-9DE7-935767B2313C}" dt="2022-11-15T11:56:13.369" v="1649" actId="47"/>
        <pc:sldMkLst>
          <pc:docMk/>
          <pc:sldMk cId="3830668371" sldId="330"/>
        </pc:sldMkLst>
        <pc:spChg chg="add mod">
          <ac:chgData name="Rachel Kok" userId="adad1452-82d9-432f-b3d0-d27e1e0205a0" providerId="ADAL" clId="{5B18428A-05B3-4EAC-9DE7-935767B2313C}" dt="2022-11-15T10:15:25.838" v="1231"/>
          <ac:spMkLst>
            <pc:docMk/>
            <pc:sldMk cId="3830668371" sldId="330"/>
            <ac:spMk id="7" creationId="{4DD6A3C9-878B-425A-8C33-3FB6B70D4D9F}"/>
          </ac:spMkLst>
        </pc:spChg>
        <pc:spChg chg="del">
          <ac:chgData name="Rachel Kok" userId="adad1452-82d9-432f-b3d0-d27e1e0205a0" providerId="ADAL" clId="{5B18428A-05B3-4EAC-9DE7-935767B2313C}" dt="2022-11-15T10:15:29.748" v="1233" actId="478"/>
          <ac:spMkLst>
            <pc:docMk/>
            <pc:sldMk cId="3830668371" sldId="330"/>
            <ac:spMk id="15" creationId="{02D8233F-9A9A-4A94-BB90-1AA2A7CBB62A}"/>
          </ac:spMkLst>
        </pc:spChg>
        <pc:picChg chg="add mod">
          <ac:chgData name="Rachel Kok" userId="adad1452-82d9-432f-b3d0-d27e1e0205a0" providerId="ADAL" clId="{5B18428A-05B3-4EAC-9DE7-935767B2313C}" dt="2022-11-15T10:15:25.838" v="1231"/>
          <ac:picMkLst>
            <pc:docMk/>
            <pc:sldMk cId="3830668371" sldId="330"/>
            <ac:picMk id="6" creationId="{42D037C9-4287-4EAB-8445-74236EAECC37}"/>
          </ac:picMkLst>
        </pc:picChg>
        <pc:picChg chg="del">
          <ac:chgData name="Rachel Kok" userId="adad1452-82d9-432f-b3d0-d27e1e0205a0" providerId="ADAL" clId="{5B18428A-05B3-4EAC-9DE7-935767B2313C}" dt="2022-11-15T10:15:27.933" v="1232" actId="478"/>
          <ac:picMkLst>
            <pc:docMk/>
            <pc:sldMk cId="3830668371" sldId="330"/>
            <ac:picMk id="13" creationId="{68500819-A547-49B5-92E7-2AC3E7BF7DF3}"/>
          </ac:picMkLst>
        </pc:picChg>
      </pc:sldChg>
      <pc:sldChg chg="modSp del">
        <pc:chgData name="Rachel Kok" userId="adad1452-82d9-432f-b3d0-d27e1e0205a0" providerId="ADAL" clId="{5B18428A-05B3-4EAC-9DE7-935767B2313C}" dt="2022-11-15T11:56:13.369" v="1649" actId="47"/>
        <pc:sldMkLst>
          <pc:docMk/>
          <pc:sldMk cId="389226183" sldId="331"/>
        </pc:sldMkLst>
        <pc:picChg chg="mod">
          <ac:chgData name="Rachel Kok" userId="adad1452-82d9-432f-b3d0-d27e1e0205a0" providerId="ADAL" clId="{5B18428A-05B3-4EAC-9DE7-935767B2313C}" dt="2022-11-15T10:15:45.537" v="1235" actId="1076"/>
          <ac:picMkLst>
            <pc:docMk/>
            <pc:sldMk cId="389226183" sldId="331"/>
            <ac:picMk id="17" creationId="{E5B13013-2A36-4F4C-AF3F-0C3B8A4F07B2}"/>
          </ac:picMkLst>
        </pc:picChg>
      </pc:sldChg>
      <pc:sldChg chg="addSp delSp modSp del mod">
        <pc:chgData name="Rachel Kok" userId="adad1452-82d9-432f-b3d0-d27e1e0205a0" providerId="ADAL" clId="{5B18428A-05B3-4EAC-9DE7-935767B2313C}" dt="2022-11-15T11:56:13.369" v="1649" actId="47"/>
        <pc:sldMkLst>
          <pc:docMk/>
          <pc:sldMk cId="2674112406" sldId="332"/>
        </pc:sldMkLst>
        <pc:spChg chg="add mod">
          <ac:chgData name="Rachel Kok" userId="adad1452-82d9-432f-b3d0-d27e1e0205a0" providerId="ADAL" clId="{5B18428A-05B3-4EAC-9DE7-935767B2313C}" dt="2022-11-15T10:16:18.171" v="1239"/>
          <ac:spMkLst>
            <pc:docMk/>
            <pc:sldMk cId="2674112406" sldId="332"/>
            <ac:spMk id="11" creationId="{E6E0C4CE-5EB5-4C8B-ACCF-598D7463BA99}"/>
          </ac:spMkLst>
        </pc:spChg>
        <pc:spChg chg="del">
          <ac:chgData name="Rachel Kok" userId="adad1452-82d9-432f-b3d0-d27e1e0205a0" providerId="ADAL" clId="{5B18428A-05B3-4EAC-9DE7-935767B2313C}" dt="2022-11-15T10:16:24.001" v="1241" actId="478"/>
          <ac:spMkLst>
            <pc:docMk/>
            <pc:sldMk cId="2674112406" sldId="332"/>
            <ac:spMk id="18" creationId="{1637A62B-DCB2-455C-8583-46677D4D10EB}"/>
          </ac:spMkLst>
        </pc:spChg>
        <pc:picChg chg="add del mod">
          <ac:chgData name="Rachel Kok" userId="adad1452-82d9-432f-b3d0-d27e1e0205a0" providerId="ADAL" clId="{5B18428A-05B3-4EAC-9DE7-935767B2313C}" dt="2022-11-15T10:16:16.979" v="1238" actId="478"/>
          <ac:picMkLst>
            <pc:docMk/>
            <pc:sldMk cId="2674112406" sldId="332"/>
            <ac:picMk id="9" creationId="{41A088D6-7055-4528-B665-78E9819CA8F0}"/>
          </ac:picMkLst>
        </pc:picChg>
        <pc:picChg chg="add mod">
          <ac:chgData name="Rachel Kok" userId="adad1452-82d9-432f-b3d0-d27e1e0205a0" providerId="ADAL" clId="{5B18428A-05B3-4EAC-9DE7-935767B2313C}" dt="2022-11-15T10:16:18.171" v="1239"/>
          <ac:picMkLst>
            <pc:docMk/>
            <pc:sldMk cId="2674112406" sldId="332"/>
            <ac:picMk id="10" creationId="{476C928D-B04D-4ECB-B884-CBE3074CACF5}"/>
          </ac:picMkLst>
        </pc:picChg>
        <pc:picChg chg="del mod">
          <ac:chgData name="Rachel Kok" userId="adad1452-82d9-432f-b3d0-d27e1e0205a0" providerId="ADAL" clId="{5B18428A-05B3-4EAC-9DE7-935767B2313C}" dt="2022-11-15T10:16:20.638" v="1240" actId="478"/>
          <ac:picMkLst>
            <pc:docMk/>
            <pc:sldMk cId="2674112406" sldId="332"/>
            <ac:picMk id="17" creationId="{E5B13013-2A36-4F4C-AF3F-0C3B8A4F07B2}"/>
          </ac:picMkLst>
        </pc:picChg>
      </pc:sldChg>
      <pc:sldChg chg="addSp modSp del">
        <pc:chgData name="Rachel Kok" userId="adad1452-82d9-432f-b3d0-d27e1e0205a0" providerId="ADAL" clId="{5B18428A-05B3-4EAC-9DE7-935767B2313C}" dt="2022-11-15T11:56:13.369" v="1649" actId="47"/>
        <pc:sldMkLst>
          <pc:docMk/>
          <pc:sldMk cId="3418715413" sldId="333"/>
        </pc:sldMkLst>
        <pc:spChg chg="add mod">
          <ac:chgData name="Rachel Kok" userId="adad1452-82d9-432f-b3d0-d27e1e0205a0" providerId="ADAL" clId="{5B18428A-05B3-4EAC-9DE7-935767B2313C}" dt="2022-11-15T10:16:42.058" v="1242"/>
          <ac:spMkLst>
            <pc:docMk/>
            <pc:sldMk cId="3418715413" sldId="333"/>
            <ac:spMk id="7" creationId="{5CF0080C-965D-4440-8167-3D90B696723B}"/>
          </ac:spMkLst>
        </pc:spChg>
        <pc:picChg chg="add mod">
          <ac:chgData name="Rachel Kok" userId="adad1452-82d9-432f-b3d0-d27e1e0205a0" providerId="ADAL" clId="{5B18428A-05B3-4EAC-9DE7-935767B2313C}" dt="2022-11-15T10:16:42.058" v="1242"/>
          <ac:picMkLst>
            <pc:docMk/>
            <pc:sldMk cId="3418715413" sldId="333"/>
            <ac:picMk id="6" creationId="{F769220E-12CC-408C-9705-4537AF6A99B3}"/>
          </ac:picMkLst>
        </pc:picChg>
      </pc:sldChg>
      <pc:sldChg chg="del">
        <pc:chgData name="Rachel Kok" userId="adad1452-82d9-432f-b3d0-d27e1e0205a0" providerId="ADAL" clId="{5B18428A-05B3-4EAC-9DE7-935767B2313C}" dt="2022-11-15T11:56:13.369" v="1649" actId="47"/>
        <pc:sldMkLst>
          <pc:docMk/>
          <pc:sldMk cId="670472391" sldId="334"/>
        </pc:sldMkLst>
      </pc:sldChg>
      <pc:sldChg chg="addSp modSp del">
        <pc:chgData name="Rachel Kok" userId="adad1452-82d9-432f-b3d0-d27e1e0205a0" providerId="ADAL" clId="{5B18428A-05B3-4EAC-9DE7-935767B2313C}" dt="2022-11-15T11:56:13.369" v="1649" actId="47"/>
        <pc:sldMkLst>
          <pc:docMk/>
          <pc:sldMk cId="50392188" sldId="335"/>
        </pc:sldMkLst>
        <pc:spChg chg="add mod">
          <ac:chgData name="Rachel Kok" userId="adad1452-82d9-432f-b3d0-d27e1e0205a0" providerId="ADAL" clId="{5B18428A-05B3-4EAC-9DE7-935767B2313C}" dt="2022-11-15T10:16:45.327" v="1243"/>
          <ac:spMkLst>
            <pc:docMk/>
            <pc:sldMk cId="50392188" sldId="335"/>
            <ac:spMk id="9" creationId="{4E2B87F6-C827-4701-85D8-9D6B23C9450C}"/>
          </ac:spMkLst>
        </pc:spChg>
        <pc:picChg chg="add mod">
          <ac:chgData name="Rachel Kok" userId="adad1452-82d9-432f-b3d0-d27e1e0205a0" providerId="ADAL" clId="{5B18428A-05B3-4EAC-9DE7-935767B2313C}" dt="2022-11-15T10:16:45.327" v="1243"/>
          <ac:picMkLst>
            <pc:docMk/>
            <pc:sldMk cId="50392188" sldId="335"/>
            <ac:picMk id="8" creationId="{1A4D7455-39B7-4266-A1C1-DC5E5495D78E}"/>
          </ac:picMkLst>
        </pc:picChg>
      </pc:sldChg>
      <pc:sldChg chg="del">
        <pc:chgData name="Rachel Kok" userId="adad1452-82d9-432f-b3d0-d27e1e0205a0" providerId="ADAL" clId="{5B18428A-05B3-4EAC-9DE7-935767B2313C}" dt="2022-11-15T11:56:13.369" v="1649" actId="47"/>
        <pc:sldMkLst>
          <pc:docMk/>
          <pc:sldMk cId="339189550" sldId="336"/>
        </pc:sldMkLst>
      </pc:sldChg>
      <pc:sldChg chg="del">
        <pc:chgData name="Rachel Kok" userId="adad1452-82d9-432f-b3d0-d27e1e0205a0" providerId="ADAL" clId="{5B18428A-05B3-4EAC-9DE7-935767B2313C}" dt="2022-11-15T11:56:13.369" v="1649" actId="47"/>
        <pc:sldMkLst>
          <pc:docMk/>
          <pc:sldMk cId="1961482736" sldId="337"/>
        </pc:sldMkLst>
      </pc:sldChg>
      <pc:sldChg chg="del">
        <pc:chgData name="Rachel Kok" userId="adad1452-82d9-432f-b3d0-d27e1e0205a0" providerId="ADAL" clId="{5B18428A-05B3-4EAC-9DE7-935767B2313C}" dt="2022-11-15T11:56:13.369" v="1649" actId="47"/>
        <pc:sldMkLst>
          <pc:docMk/>
          <pc:sldMk cId="538112187" sldId="338"/>
        </pc:sldMkLst>
      </pc:sldChg>
      <pc:sldChg chg="del">
        <pc:chgData name="Rachel Kok" userId="adad1452-82d9-432f-b3d0-d27e1e0205a0" providerId="ADAL" clId="{5B18428A-05B3-4EAC-9DE7-935767B2313C}" dt="2022-11-15T11:56:13.369" v="1649" actId="47"/>
        <pc:sldMkLst>
          <pc:docMk/>
          <pc:sldMk cId="4061657559" sldId="339"/>
        </pc:sldMkLst>
      </pc:sldChg>
      <pc:sldChg chg="del">
        <pc:chgData name="Rachel Kok" userId="adad1452-82d9-432f-b3d0-d27e1e0205a0" providerId="ADAL" clId="{5B18428A-05B3-4EAC-9DE7-935767B2313C}" dt="2022-11-15T11:56:13.369" v="1649" actId="47"/>
        <pc:sldMkLst>
          <pc:docMk/>
          <pc:sldMk cId="2777858824" sldId="340"/>
        </pc:sldMkLst>
      </pc:sldChg>
      <pc:sldChg chg="del">
        <pc:chgData name="Rachel Kok" userId="adad1452-82d9-432f-b3d0-d27e1e0205a0" providerId="ADAL" clId="{5B18428A-05B3-4EAC-9DE7-935767B2313C}" dt="2022-11-15T11:56:13.369" v="1649" actId="47"/>
        <pc:sldMkLst>
          <pc:docMk/>
          <pc:sldMk cId="2963614753" sldId="341"/>
        </pc:sldMkLst>
      </pc:sldChg>
      <pc:sldChg chg="add del ord">
        <pc:chgData name="Rachel Kok" userId="adad1452-82d9-432f-b3d0-d27e1e0205a0" providerId="ADAL" clId="{5B18428A-05B3-4EAC-9DE7-935767B2313C}" dt="2022-11-15T09:35:02.869" v="153"/>
        <pc:sldMkLst>
          <pc:docMk/>
          <pc:sldMk cId="2334962053" sldId="342"/>
        </pc:sldMkLst>
      </pc:sldChg>
      <pc:sldChg chg="addSp delSp modSp add mod modTransition modNotesTx">
        <pc:chgData name="Rachel Kok" userId="adad1452-82d9-432f-b3d0-d27e1e0205a0" providerId="ADAL" clId="{5B18428A-05B3-4EAC-9DE7-935767B2313C}" dt="2022-11-15T14:57:06.430" v="2273"/>
        <pc:sldMkLst>
          <pc:docMk/>
          <pc:sldMk cId="279811060" sldId="343"/>
        </pc:sldMkLst>
        <pc:spChg chg="add del mod">
          <ac:chgData name="Rachel Kok" userId="adad1452-82d9-432f-b3d0-d27e1e0205a0" providerId="ADAL" clId="{5B18428A-05B3-4EAC-9DE7-935767B2313C}" dt="2022-11-15T10:02:10.973" v="827" actId="478"/>
          <ac:spMkLst>
            <pc:docMk/>
            <pc:sldMk cId="279811060" sldId="343"/>
            <ac:spMk id="3" creationId="{CA06770F-658D-4C48-BD65-250619DAFFEC}"/>
          </ac:spMkLst>
        </pc:spChg>
        <pc:spChg chg="mod">
          <ac:chgData name="Rachel Kok" userId="adad1452-82d9-432f-b3d0-d27e1e0205a0" providerId="ADAL" clId="{5B18428A-05B3-4EAC-9DE7-935767B2313C}" dt="2022-11-15T10:01:34.565" v="818" actId="14100"/>
          <ac:spMkLst>
            <pc:docMk/>
            <pc:sldMk cId="279811060" sldId="343"/>
            <ac:spMk id="9" creationId="{6C150D0C-EAB3-4076-8DAF-316826F5D4C8}"/>
          </ac:spMkLst>
        </pc:spChg>
        <pc:spChg chg="add mod">
          <ac:chgData name="Rachel Kok" userId="adad1452-82d9-432f-b3d0-d27e1e0205a0" providerId="ADAL" clId="{5B18428A-05B3-4EAC-9DE7-935767B2313C}" dt="2022-11-15T14:53:56.931" v="2263"/>
          <ac:spMkLst>
            <pc:docMk/>
            <pc:sldMk cId="279811060" sldId="343"/>
            <ac:spMk id="11" creationId="{C287B33B-A068-4C7C-A790-BB363C99FBC3}"/>
          </ac:spMkLst>
        </pc:spChg>
        <pc:spChg chg="mod">
          <ac:chgData name="Rachel Kok" userId="adad1452-82d9-432f-b3d0-d27e1e0205a0" providerId="ADAL" clId="{5B18428A-05B3-4EAC-9DE7-935767B2313C}" dt="2022-11-15T10:02:00.739" v="824" actId="14100"/>
          <ac:spMkLst>
            <pc:docMk/>
            <pc:sldMk cId="279811060" sldId="343"/>
            <ac:spMk id="13" creationId="{F840D6E9-D9DB-484B-885A-41CDD5D58ECB}"/>
          </ac:spMkLst>
        </pc:spChg>
        <pc:spChg chg="mod">
          <ac:chgData name="Rachel Kok" userId="adad1452-82d9-432f-b3d0-d27e1e0205a0" providerId="ADAL" clId="{5B18428A-05B3-4EAC-9DE7-935767B2313C}" dt="2022-11-15T10:02:03.956" v="825" actId="1076"/>
          <ac:spMkLst>
            <pc:docMk/>
            <pc:sldMk cId="279811060" sldId="343"/>
            <ac:spMk id="15" creationId="{DF06821E-8768-4327-A044-FD498CEBB027}"/>
          </ac:spMkLst>
        </pc:spChg>
        <pc:graphicFrameChg chg="del">
          <ac:chgData name="Rachel Kok" userId="adad1452-82d9-432f-b3d0-d27e1e0205a0" providerId="ADAL" clId="{5B18428A-05B3-4EAC-9DE7-935767B2313C}" dt="2022-11-15T10:02:07.054" v="826" actId="478"/>
          <ac:graphicFrameMkLst>
            <pc:docMk/>
            <pc:sldMk cId="279811060" sldId="343"/>
            <ac:graphicFrameMk id="5" creationId="{D317E4F6-7A43-0030-F9B8-6D0C535929EA}"/>
          </ac:graphicFrameMkLst>
        </pc:graphicFrameChg>
        <pc:picChg chg="add mod">
          <ac:chgData name="Rachel Kok" userId="adad1452-82d9-432f-b3d0-d27e1e0205a0" providerId="ADAL" clId="{5B18428A-05B3-4EAC-9DE7-935767B2313C}" dt="2022-11-15T14:53:56.931" v="2263"/>
          <ac:picMkLst>
            <pc:docMk/>
            <pc:sldMk cId="279811060" sldId="343"/>
            <ac:picMk id="7" creationId="{E2B0DAEA-A5EF-4CBC-AA24-CA3B0E4DB6D4}"/>
          </ac:picMkLst>
        </pc:picChg>
        <pc:picChg chg="add mod">
          <ac:chgData name="Rachel Kok" userId="adad1452-82d9-432f-b3d0-d27e1e0205a0" providerId="ADAL" clId="{5B18428A-05B3-4EAC-9DE7-935767B2313C}" dt="2022-11-15T10:02:58.429" v="835" actId="1076"/>
          <ac:picMkLst>
            <pc:docMk/>
            <pc:sldMk cId="279811060" sldId="343"/>
            <ac:picMk id="8" creationId="{3705FE85-E9D7-4D69-9507-C0681568E330}"/>
          </ac:picMkLst>
        </pc:picChg>
        <pc:picChg chg="add mod">
          <ac:chgData name="Rachel Kok" userId="adad1452-82d9-432f-b3d0-d27e1e0205a0" providerId="ADAL" clId="{5B18428A-05B3-4EAC-9DE7-935767B2313C}" dt="2022-11-15T14:54:00.188" v="2264" actId="1076"/>
          <ac:picMkLst>
            <pc:docMk/>
            <pc:sldMk cId="279811060" sldId="343"/>
            <ac:picMk id="10" creationId="{AB918D54-E3EA-4911-BA51-35BBACA43C0F}"/>
          </ac:picMkLst>
        </pc:picChg>
      </pc:sldChg>
      <pc:sldChg chg="add del">
        <pc:chgData name="Rachel Kok" userId="adad1452-82d9-432f-b3d0-d27e1e0205a0" providerId="ADAL" clId="{5B18428A-05B3-4EAC-9DE7-935767B2313C}" dt="2022-11-15T09:57:25.452" v="697"/>
        <pc:sldMkLst>
          <pc:docMk/>
          <pc:sldMk cId="1343927981" sldId="343"/>
        </pc:sldMkLst>
      </pc:sldChg>
      <pc:sldChg chg="add del">
        <pc:chgData name="Rachel Kok" userId="adad1452-82d9-432f-b3d0-d27e1e0205a0" providerId="ADAL" clId="{5B18428A-05B3-4EAC-9DE7-935767B2313C}" dt="2022-11-15T09:56:48.007" v="667"/>
        <pc:sldMkLst>
          <pc:docMk/>
          <pc:sldMk cId="1613235740" sldId="343"/>
        </pc:sldMkLst>
      </pc:sldChg>
      <pc:sldChg chg="addSp delSp modSp add mod modNotesTx">
        <pc:chgData name="Rachel Kok" userId="adad1452-82d9-432f-b3d0-d27e1e0205a0" providerId="ADAL" clId="{5B18428A-05B3-4EAC-9DE7-935767B2313C}" dt="2022-11-18T10:22:19.410" v="2289" actId="14100"/>
        <pc:sldMkLst>
          <pc:docMk/>
          <pc:sldMk cId="1883055196" sldId="344"/>
        </pc:sldMkLst>
        <pc:spChg chg="mod">
          <ac:chgData name="Rachel Kok" userId="adad1452-82d9-432f-b3d0-d27e1e0205a0" providerId="ADAL" clId="{5B18428A-05B3-4EAC-9DE7-935767B2313C}" dt="2022-11-15T14:40:23.554" v="2212" actId="1076"/>
          <ac:spMkLst>
            <pc:docMk/>
            <pc:sldMk cId="1883055196" sldId="344"/>
            <ac:spMk id="5" creationId="{00000000-0000-0000-0000-000000000000}"/>
          </ac:spMkLst>
        </pc:spChg>
        <pc:spChg chg="mod">
          <ac:chgData name="Rachel Kok" userId="adad1452-82d9-432f-b3d0-d27e1e0205a0" providerId="ADAL" clId="{5B18428A-05B3-4EAC-9DE7-935767B2313C}" dt="2022-11-18T10:22:06.014" v="2285" actId="14100"/>
          <ac:spMkLst>
            <pc:docMk/>
            <pc:sldMk cId="1883055196" sldId="344"/>
            <ac:spMk id="6" creationId="{0A14F381-5982-47E7-86E9-A3011D42DE6E}"/>
          </ac:spMkLst>
        </pc:spChg>
        <pc:spChg chg="mod">
          <ac:chgData name="Rachel Kok" userId="adad1452-82d9-432f-b3d0-d27e1e0205a0" providerId="ADAL" clId="{5B18428A-05B3-4EAC-9DE7-935767B2313C}" dt="2022-11-18T10:22:19.410" v="2289" actId="14100"/>
          <ac:spMkLst>
            <pc:docMk/>
            <pc:sldMk cId="1883055196" sldId="344"/>
            <ac:spMk id="7" creationId="{91EF54CA-A277-4B4B-884E-CA1522092596}"/>
          </ac:spMkLst>
        </pc:spChg>
        <pc:picChg chg="del">
          <ac:chgData name="Rachel Kok" userId="adad1452-82d9-432f-b3d0-d27e1e0205a0" providerId="ADAL" clId="{5B18428A-05B3-4EAC-9DE7-935767B2313C}" dt="2022-11-15T10:05:46.497" v="1087" actId="478"/>
          <ac:picMkLst>
            <pc:docMk/>
            <pc:sldMk cId="1883055196" sldId="344"/>
            <ac:picMk id="3" creationId="{CA081FDE-86B0-40AC-875E-2D206A67B4F3}"/>
          </ac:picMkLst>
        </pc:picChg>
        <pc:picChg chg="add mod modCrop">
          <ac:chgData name="Rachel Kok" userId="adad1452-82d9-432f-b3d0-d27e1e0205a0" providerId="ADAL" clId="{5B18428A-05B3-4EAC-9DE7-935767B2313C}" dt="2022-11-15T10:12:37.428" v="1163" actId="1076"/>
          <ac:picMkLst>
            <pc:docMk/>
            <pc:sldMk cId="1883055196" sldId="344"/>
            <ac:picMk id="4" creationId="{DFF9CF89-6E98-4AB6-91D3-93137E2BFFC7}"/>
          </ac:picMkLst>
        </pc:picChg>
        <pc:picChg chg="add del mod">
          <ac:chgData name="Rachel Kok" userId="adad1452-82d9-432f-b3d0-d27e1e0205a0" providerId="ADAL" clId="{5B18428A-05B3-4EAC-9DE7-935767B2313C}" dt="2022-11-15T10:08:14.250" v="1153" actId="478"/>
          <ac:picMkLst>
            <pc:docMk/>
            <pc:sldMk cId="1883055196" sldId="344"/>
            <ac:picMk id="8" creationId="{B31997BA-F927-4339-8212-E1FDAE402ABF}"/>
          </ac:picMkLst>
        </pc:picChg>
        <pc:picChg chg="add mod">
          <ac:chgData name="Rachel Kok" userId="adad1452-82d9-432f-b3d0-d27e1e0205a0" providerId="ADAL" clId="{5B18428A-05B3-4EAC-9DE7-935767B2313C}" dt="2022-11-15T10:12:39.986" v="1164" actId="1076"/>
          <ac:picMkLst>
            <pc:docMk/>
            <pc:sldMk cId="1883055196" sldId="344"/>
            <ac:picMk id="9" creationId="{B2DE5BED-C59C-4037-9D7D-D7CA2F71C761}"/>
          </ac:picMkLst>
        </pc:picChg>
        <pc:picChg chg="mod">
          <ac:chgData name="Rachel Kok" userId="adad1452-82d9-432f-b3d0-d27e1e0205a0" providerId="ADAL" clId="{5B18428A-05B3-4EAC-9DE7-935767B2313C}" dt="2022-11-15T10:12:44.433" v="1166" actId="1076"/>
          <ac:picMkLst>
            <pc:docMk/>
            <pc:sldMk cId="1883055196" sldId="344"/>
            <ac:picMk id="17" creationId="{E5B13013-2A36-4F4C-AF3F-0C3B8A4F07B2}"/>
          </ac:picMkLst>
        </pc:picChg>
      </pc:sldChg>
      <pc:sldChg chg="add del">
        <pc:chgData name="Rachel Kok" userId="adad1452-82d9-432f-b3d0-d27e1e0205a0" providerId="ADAL" clId="{5B18428A-05B3-4EAC-9DE7-935767B2313C}" dt="2022-11-15T10:03:48.463" v="841"/>
        <pc:sldMkLst>
          <pc:docMk/>
          <pc:sldMk cId="3606995419" sldId="344"/>
        </pc:sldMkLst>
      </pc:sldChg>
      <pc:sldChg chg="addSp delSp modSp add mod modNotesTx">
        <pc:chgData name="Rachel Kok" userId="adad1452-82d9-432f-b3d0-d27e1e0205a0" providerId="ADAL" clId="{5B18428A-05B3-4EAC-9DE7-935767B2313C}" dt="2022-11-18T10:21:27.294" v="2277" actId="2711"/>
        <pc:sldMkLst>
          <pc:docMk/>
          <pc:sldMk cId="2219568317" sldId="345"/>
        </pc:sldMkLst>
        <pc:spChg chg="mod">
          <ac:chgData name="Rachel Kok" userId="adad1452-82d9-432f-b3d0-d27e1e0205a0" providerId="ADAL" clId="{5B18428A-05B3-4EAC-9DE7-935767B2313C}" dt="2022-11-15T14:55:27.997" v="2267" actId="207"/>
          <ac:spMkLst>
            <pc:docMk/>
            <pc:sldMk cId="2219568317" sldId="345"/>
            <ac:spMk id="3" creationId="{00000000-0000-0000-0000-000000000000}"/>
          </ac:spMkLst>
        </pc:spChg>
        <pc:spChg chg="mod">
          <ac:chgData name="Rachel Kok" userId="adad1452-82d9-432f-b3d0-d27e1e0205a0" providerId="ADAL" clId="{5B18428A-05B3-4EAC-9DE7-935767B2313C}" dt="2022-11-18T10:21:27.294" v="2277" actId="2711"/>
          <ac:spMkLst>
            <pc:docMk/>
            <pc:sldMk cId="2219568317" sldId="345"/>
            <ac:spMk id="14" creationId="{75B80687-9414-44E2-9129-1B0F73D6479B}"/>
          </ac:spMkLst>
        </pc:spChg>
        <pc:picChg chg="del">
          <ac:chgData name="Rachel Kok" userId="adad1452-82d9-432f-b3d0-d27e1e0205a0" providerId="ADAL" clId="{5B18428A-05B3-4EAC-9DE7-935767B2313C}" dt="2022-11-15T10:47:10.686" v="1376" actId="478"/>
          <ac:picMkLst>
            <pc:docMk/>
            <pc:sldMk cId="2219568317" sldId="345"/>
            <ac:picMk id="7" creationId="{0DDF82F8-2A2C-42FA-A1E3-F1E8316F2BA5}"/>
          </ac:picMkLst>
        </pc:picChg>
        <pc:picChg chg="add mod">
          <ac:chgData name="Rachel Kok" userId="adad1452-82d9-432f-b3d0-d27e1e0205a0" providerId="ADAL" clId="{5B18428A-05B3-4EAC-9DE7-935767B2313C}" dt="2022-11-15T11:02:20.684" v="1381" actId="1076"/>
          <ac:picMkLst>
            <pc:docMk/>
            <pc:sldMk cId="2219568317" sldId="345"/>
            <ac:picMk id="10" creationId="{4C6776BC-6B33-439E-9413-34638F78ED8C}"/>
          </ac:picMkLst>
        </pc:picChg>
      </pc:sldChg>
      <pc:sldChg chg="add del">
        <pc:chgData name="Rachel Kok" userId="adad1452-82d9-432f-b3d0-d27e1e0205a0" providerId="ADAL" clId="{5B18428A-05B3-4EAC-9DE7-935767B2313C}" dt="2022-11-15T10:14:04.931" v="1172"/>
        <pc:sldMkLst>
          <pc:docMk/>
          <pc:sldMk cId="3776974194" sldId="345"/>
        </pc:sldMkLst>
      </pc:sldChg>
      <pc:sldChg chg="addSp delSp modSp add mod modNotesTx">
        <pc:chgData name="Rachel Kok" userId="adad1452-82d9-432f-b3d0-d27e1e0205a0" providerId="ADAL" clId="{5B18428A-05B3-4EAC-9DE7-935767B2313C}" dt="2022-11-15T14:51:42.088" v="2250" actId="20577"/>
        <pc:sldMkLst>
          <pc:docMk/>
          <pc:sldMk cId="1202428525" sldId="346"/>
        </pc:sldMkLst>
        <pc:spChg chg="mod">
          <ac:chgData name="Rachel Kok" userId="adad1452-82d9-432f-b3d0-d27e1e0205a0" providerId="ADAL" clId="{5B18428A-05B3-4EAC-9DE7-935767B2313C}" dt="2022-11-15T11:05:00.365" v="1452" actId="1076"/>
          <ac:spMkLst>
            <pc:docMk/>
            <pc:sldMk cId="1202428525" sldId="346"/>
            <ac:spMk id="5" creationId="{00000000-0000-0000-0000-000000000000}"/>
          </ac:spMkLst>
        </pc:spChg>
        <pc:spChg chg="del mod">
          <ac:chgData name="Rachel Kok" userId="adad1452-82d9-432f-b3d0-d27e1e0205a0" providerId="ADAL" clId="{5B18428A-05B3-4EAC-9DE7-935767B2313C}" dt="2022-11-15T11:10:47.662" v="1490" actId="478"/>
          <ac:spMkLst>
            <pc:docMk/>
            <pc:sldMk cId="1202428525" sldId="346"/>
            <ac:spMk id="10" creationId="{7A1D3DBD-B991-4F3B-8346-12F38E7805E0}"/>
          </ac:spMkLst>
        </pc:spChg>
        <pc:spChg chg="del mod">
          <ac:chgData name="Rachel Kok" userId="adad1452-82d9-432f-b3d0-d27e1e0205a0" providerId="ADAL" clId="{5B18428A-05B3-4EAC-9DE7-935767B2313C}" dt="2022-11-15T11:05:07.314" v="1454" actId="478"/>
          <ac:spMkLst>
            <pc:docMk/>
            <pc:sldMk cId="1202428525" sldId="346"/>
            <ac:spMk id="11" creationId="{B8B80BA0-46C6-436A-9DFC-9236461224F2}"/>
          </ac:spMkLst>
        </pc:spChg>
        <pc:spChg chg="add mod">
          <ac:chgData name="Rachel Kok" userId="adad1452-82d9-432f-b3d0-d27e1e0205a0" providerId="ADAL" clId="{5B18428A-05B3-4EAC-9DE7-935767B2313C}" dt="2022-11-15T11:10:47.986" v="1491"/>
          <ac:spMkLst>
            <pc:docMk/>
            <pc:sldMk cId="1202428525" sldId="346"/>
            <ac:spMk id="15" creationId="{26B0D8B4-D340-41BB-A9A2-6B71969AE525}"/>
          </ac:spMkLst>
        </pc:spChg>
        <pc:spChg chg="mod">
          <ac:chgData name="Rachel Kok" userId="adad1452-82d9-432f-b3d0-d27e1e0205a0" providerId="ADAL" clId="{5B18428A-05B3-4EAC-9DE7-935767B2313C}" dt="2022-11-15T11:06:17.101" v="1462" actId="1076"/>
          <ac:spMkLst>
            <pc:docMk/>
            <pc:sldMk cId="1202428525" sldId="346"/>
            <ac:spMk id="22" creationId="{00000000-0000-0000-0000-000000000000}"/>
          </ac:spMkLst>
        </pc:spChg>
        <pc:spChg chg="mod">
          <ac:chgData name="Rachel Kok" userId="adad1452-82d9-432f-b3d0-d27e1e0205a0" providerId="ADAL" clId="{5B18428A-05B3-4EAC-9DE7-935767B2313C}" dt="2022-11-15T11:04:48.188" v="1449" actId="14100"/>
          <ac:spMkLst>
            <pc:docMk/>
            <pc:sldMk cId="1202428525" sldId="346"/>
            <ac:spMk id="23" creationId="{00000000-0000-0000-0000-000000000000}"/>
          </ac:spMkLst>
        </pc:spChg>
        <pc:picChg chg="add mod">
          <ac:chgData name="Rachel Kok" userId="adad1452-82d9-432f-b3d0-d27e1e0205a0" providerId="ADAL" clId="{5B18428A-05B3-4EAC-9DE7-935767B2313C}" dt="2022-11-15T11:05:42.480" v="1459" actId="1076"/>
          <ac:picMkLst>
            <pc:docMk/>
            <pc:sldMk cId="1202428525" sldId="346"/>
            <ac:picMk id="12" creationId="{8635F27F-FBE0-488B-B5AF-3E08F6CB381B}"/>
          </ac:picMkLst>
        </pc:picChg>
        <pc:picChg chg="del">
          <ac:chgData name="Rachel Kok" userId="adad1452-82d9-432f-b3d0-d27e1e0205a0" providerId="ADAL" clId="{5B18428A-05B3-4EAC-9DE7-935767B2313C}" dt="2022-11-15T11:05:02.023" v="1453" actId="478"/>
          <ac:picMkLst>
            <pc:docMk/>
            <pc:sldMk cId="1202428525" sldId="346"/>
            <ac:picMk id="14" creationId="{C7685EE9-071F-48F3-80AE-439B1D90C73B}"/>
          </ac:picMkLst>
        </pc:picChg>
      </pc:sldChg>
      <pc:sldChg chg="addSp delSp modSp add mod modNotesTx">
        <pc:chgData name="Rachel Kok" userId="adad1452-82d9-432f-b3d0-d27e1e0205a0" providerId="ADAL" clId="{5B18428A-05B3-4EAC-9DE7-935767B2313C}" dt="2022-11-18T10:21:38.151" v="2280" actId="207"/>
        <pc:sldMkLst>
          <pc:docMk/>
          <pc:sldMk cId="3622367399" sldId="347"/>
        </pc:sldMkLst>
        <pc:spChg chg="mod">
          <ac:chgData name="Rachel Kok" userId="adad1452-82d9-432f-b3d0-d27e1e0205a0" providerId="ADAL" clId="{5B18428A-05B3-4EAC-9DE7-935767B2313C}" dt="2022-11-15T11:09:38.260" v="1485" actId="1076"/>
          <ac:spMkLst>
            <pc:docMk/>
            <pc:sldMk cId="3622367399" sldId="347"/>
            <ac:spMk id="5" creationId="{00000000-0000-0000-0000-000000000000}"/>
          </ac:spMkLst>
        </pc:spChg>
        <pc:spChg chg="mod">
          <ac:chgData name="Rachel Kok" userId="adad1452-82d9-432f-b3d0-d27e1e0205a0" providerId="ADAL" clId="{5B18428A-05B3-4EAC-9DE7-935767B2313C}" dt="2022-11-18T10:21:38.151" v="2280" actId="207"/>
          <ac:spMkLst>
            <pc:docMk/>
            <pc:sldMk cId="3622367399" sldId="347"/>
            <ac:spMk id="6" creationId="{0A14F381-5982-47E7-86E9-A3011D42DE6E}"/>
          </ac:spMkLst>
        </pc:spChg>
        <pc:spChg chg="mod">
          <ac:chgData name="Rachel Kok" userId="adad1452-82d9-432f-b3d0-d27e1e0205a0" providerId="ADAL" clId="{5B18428A-05B3-4EAC-9DE7-935767B2313C}" dt="2022-11-15T11:09:35.523" v="1484" actId="1076"/>
          <ac:spMkLst>
            <pc:docMk/>
            <pc:sldMk cId="3622367399" sldId="347"/>
            <ac:spMk id="7" creationId="{91EF54CA-A277-4B4B-884E-CA1522092596}"/>
          </ac:spMkLst>
        </pc:spChg>
        <pc:spChg chg="add del mod">
          <ac:chgData name="Rachel Kok" userId="adad1452-82d9-432f-b3d0-d27e1e0205a0" providerId="ADAL" clId="{5B18428A-05B3-4EAC-9DE7-935767B2313C}" dt="2022-11-15T14:56:30.825" v="2270" actId="478"/>
          <ac:spMkLst>
            <pc:docMk/>
            <pc:sldMk cId="3622367399" sldId="347"/>
            <ac:spMk id="11" creationId="{3851CCDD-D12F-40B5-8DF4-380227B8C356}"/>
          </ac:spMkLst>
        </pc:spChg>
        <pc:spChg chg="add mod">
          <ac:chgData name="Rachel Kok" userId="adad1452-82d9-432f-b3d0-d27e1e0205a0" providerId="ADAL" clId="{5B18428A-05B3-4EAC-9DE7-935767B2313C}" dt="2022-11-15T14:56:37.401" v="2271"/>
          <ac:spMkLst>
            <pc:docMk/>
            <pc:sldMk cId="3622367399" sldId="347"/>
            <ac:spMk id="12" creationId="{F7EE1561-C2BE-4567-86C0-7E653A859B18}"/>
          </ac:spMkLst>
        </pc:spChg>
        <pc:spChg chg="del mod">
          <ac:chgData name="Rachel Kok" userId="adad1452-82d9-432f-b3d0-d27e1e0205a0" providerId="ADAL" clId="{5B18428A-05B3-4EAC-9DE7-935767B2313C}" dt="2022-11-15T11:10:25.761" v="1489" actId="478"/>
          <ac:spMkLst>
            <pc:docMk/>
            <pc:sldMk cId="3622367399" sldId="347"/>
            <ac:spMk id="18" creationId="{1637A62B-DCB2-455C-8583-46677D4D10EB}"/>
          </ac:spMkLst>
        </pc:spChg>
        <pc:picChg chg="del">
          <ac:chgData name="Rachel Kok" userId="adad1452-82d9-432f-b3d0-d27e1e0205a0" providerId="ADAL" clId="{5B18428A-05B3-4EAC-9DE7-935767B2313C}" dt="2022-11-15T11:08:39.949" v="1472" actId="478"/>
          <ac:picMkLst>
            <pc:docMk/>
            <pc:sldMk cId="3622367399" sldId="347"/>
            <ac:picMk id="4" creationId="{DFF9CF89-6E98-4AB6-91D3-93137E2BFFC7}"/>
          </ac:picMkLst>
        </pc:picChg>
        <pc:picChg chg="add mod">
          <ac:chgData name="Rachel Kok" userId="adad1452-82d9-432f-b3d0-d27e1e0205a0" providerId="ADAL" clId="{5B18428A-05B3-4EAC-9DE7-935767B2313C}" dt="2022-11-15T14:56:37.401" v="2271"/>
          <ac:picMkLst>
            <pc:docMk/>
            <pc:sldMk cId="3622367399" sldId="347"/>
            <ac:picMk id="8" creationId="{53E86588-A94E-4E89-B4C1-EFF5E4A92985}"/>
          </ac:picMkLst>
        </pc:picChg>
        <pc:picChg chg="mod">
          <ac:chgData name="Rachel Kok" userId="adad1452-82d9-432f-b3d0-d27e1e0205a0" providerId="ADAL" clId="{5B18428A-05B3-4EAC-9DE7-935767B2313C}" dt="2022-11-15T11:09:27.821" v="1482" actId="1076"/>
          <ac:picMkLst>
            <pc:docMk/>
            <pc:sldMk cId="3622367399" sldId="347"/>
            <ac:picMk id="9" creationId="{B2DE5BED-C59C-4037-9D7D-D7CA2F71C761}"/>
          </ac:picMkLst>
        </pc:picChg>
        <pc:picChg chg="add del mod">
          <ac:chgData name="Rachel Kok" userId="adad1452-82d9-432f-b3d0-d27e1e0205a0" providerId="ADAL" clId="{5B18428A-05B3-4EAC-9DE7-935767B2313C}" dt="2022-11-15T14:56:29.285" v="2269" actId="478"/>
          <ac:picMkLst>
            <pc:docMk/>
            <pc:sldMk cId="3622367399" sldId="347"/>
            <ac:picMk id="10" creationId="{FE8C3B9A-0BD3-4018-B7B9-9AEFCE5195D9}"/>
          </ac:picMkLst>
        </pc:picChg>
        <pc:picChg chg="del">
          <ac:chgData name="Rachel Kok" userId="adad1452-82d9-432f-b3d0-d27e1e0205a0" providerId="ADAL" clId="{5B18428A-05B3-4EAC-9DE7-935767B2313C}" dt="2022-11-15T11:10:23.781" v="1488" actId="478"/>
          <ac:picMkLst>
            <pc:docMk/>
            <pc:sldMk cId="3622367399" sldId="347"/>
            <ac:picMk id="17" creationId="{E5B13013-2A36-4F4C-AF3F-0C3B8A4F07B2}"/>
          </ac:picMkLst>
        </pc:picChg>
      </pc:sldChg>
      <pc:sldChg chg="add del">
        <pc:chgData name="Rachel Kok" userId="adad1452-82d9-432f-b3d0-d27e1e0205a0" providerId="ADAL" clId="{5B18428A-05B3-4EAC-9DE7-935767B2313C}" dt="2022-11-15T11:11:08.058" v="1493"/>
        <pc:sldMkLst>
          <pc:docMk/>
          <pc:sldMk cId="1990906732" sldId="348"/>
        </pc:sldMkLst>
      </pc:sldChg>
      <pc:sldChg chg="addSp delSp modSp add mod modNotesTx">
        <pc:chgData name="Rachel Kok" userId="adad1452-82d9-432f-b3d0-d27e1e0205a0" providerId="ADAL" clId="{5B18428A-05B3-4EAC-9DE7-935767B2313C}" dt="2022-11-15T14:52:18.062" v="2258" actId="1076"/>
        <pc:sldMkLst>
          <pc:docMk/>
          <pc:sldMk cId="2698394299" sldId="348"/>
        </pc:sldMkLst>
        <pc:spChg chg="mod">
          <ac:chgData name="Rachel Kok" userId="adad1452-82d9-432f-b3d0-d27e1e0205a0" providerId="ADAL" clId="{5B18428A-05B3-4EAC-9DE7-935767B2313C}" dt="2022-11-15T14:52:00.022" v="2252" actId="1076"/>
          <ac:spMkLst>
            <pc:docMk/>
            <pc:sldMk cId="2698394299" sldId="348"/>
            <ac:spMk id="5" creationId="{00000000-0000-0000-0000-000000000000}"/>
          </ac:spMkLst>
        </pc:spChg>
        <pc:spChg chg="del mod">
          <ac:chgData name="Rachel Kok" userId="adad1452-82d9-432f-b3d0-d27e1e0205a0" providerId="ADAL" clId="{5B18428A-05B3-4EAC-9DE7-935767B2313C}" dt="2022-11-15T11:53:24.003" v="1641" actId="478"/>
          <ac:spMkLst>
            <pc:docMk/>
            <pc:sldMk cId="2698394299" sldId="348"/>
            <ac:spMk id="11" creationId="{B8B80BA0-46C6-436A-9DFC-9236461224F2}"/>
          </ac:spMkLst>
        </pc:spChg>
        <pc:spChg chg="mod">
          <ac:chgData name="Rachel Kok" userId="adad1452-82d9-432f-b3d0-d27e1e0205a0" providerId="ADAL" clId="{5B18428A-05B3-4EAC-9DE7-935767B2313C}" dt="2022-11-15T14:52:18.062" v="2258" actId="1076"/>
          <ac:spMkLst>
            <pc:docMk/>
            <pc:sldMk cId="2698394299" sldId="348"/>
            <ac:spMk id="22" creationId="{00000000-0000-0000-0000-000000000000}"/>
          </ac:spMkLst>
        </pc:spChg>
        <pc:spChg chg="mod">
          <ac:chgData name="Rachel Kok" userId="adad1452-82d9-432f-b3d0-d27e1e0205a0" providerId="ADAL" clId="{5B18428A-05B3-4EAC-9DE7-935767B2313C}" dt="2022-11-15T14:50:26.741" v="2221" actId="14100"/>
          <ac:spMkLst>
            <pc:docMk/>
            <pc:sldMk cId="2698394299" sldId="348"/>
            <ac:spMk id="23" creationId="{00000000-0000-0000-0000-000000000000}"/>
          </ac:spMkLst>
        </pc:spChg>
        <pc:picChg chg="add mod">
          <ac:chgData name="Rachel Kok" userId="adad1452-82d9-432f-b3d0-d27e1e0205a0" providerId="ADAL" clId="{5B18428A-05B3-4EAC-9DE7-935767B2313C}" dt="2022-11-15T14:51:07.036" v="2238" actId="29295"/>
          <ac:picMkLst>
            <pc:docMk/>
            <pc:sldMk cId="2698394299" sldId="348"/>
            <ac:picMk id="3" creationId="{1E737775-CC89-4C7D-AE6B-340F0A3784E0}"/>
          </ac:picMkLst>
        </pc:picChg>
        <pc:picChg chg="add del">
          <ac:chgData name="Rachel Kok" userId="adad1452-82d9-432f-b3d0-d27e1e0205a0" providerId="ADAL" clId="{5B18428A-05B3-4EAC-9DE7-935767B2313C}" dt="2022-11-15T11:53:26.365" v="1643" actId="22"/>
          <ac:picMkLst>
            <pc:docMk/>
            <pc:sldMk cId="2698394299" sldId="348"/>
            <ac:picMk id="3" creationId="{BEB48797-2F00-4ED7-8321-EA5A9BDB4AAF}"/>
          </ac:picMkLst>
        </pc:picChg>
        <pc:picChg chg="add del mod">
          <ac:chgData name="Rachel Kok" userId="adad1452-82d9-432f-b3d0-d27e1e0205a0" providerId="ADAL" clId="{5B18428A-05B3-4EAC-9DE7-935767B2313C}" dt="2022-11-15T12:10:32.726" v="2094" actId="478"/>
          <ac:picMkLst>
            <pc:docMk/>
            <pc:sldMk cId="2698394299" sldId="348"/>
            <ac:picMk id="6" creationId="{26205429-EB13-4918-A925-1393E7E1FFE4}"/>
          </ac:picMkLst>
        </pc:picChg>
        <pc:picChg chg="add mod modCrop">
          <ac:chgData name="Rachel Kok" userId="adad1452-82d9-432f-b3d0-d27e1e0205a0" providerId="ADAL" clId="{5B18428A-05B3-4EAC-9DE7-935767B2313C}" dt="2022-11-15T14:50:24.375" v="2220" actId="14100"/>
          <ac:picMkLst>
            <pc:docMk/>
            <pc:sldMk cId="2698394299" sldId="348"/>
            <ac:picMk id="8" creationId="{BB29CBB2-553A-4F3C-9170-631F44BFB939}"/>
          </ac:picMkLst>
        </pc:picChg>
        <pc:picChg chg="del">
          <ac:chgData name="Rachel Kok" userId="adad1452-82d9-432f-b3d0-d27e1e0205a0" providerId="ADAL" clId="{5B18428A-05B3-4EAC-9DE7-935767B2313C}" dt="2022-11-15T12:47:16.997" v="2206" actId="478"/>
          <ac:picMkLst>
            <pc:docMk/>
            <pc:sldMk cId="2698394299" sldId="348"/>
            <ac:picMk id="14" creationId="{C7685EE9-071F-48F3-80AE-439B1D90C73B}"/>
          </ac:picMkLst>
        </pc:picChg>
      </pc:sldChg>
      <pc:sldChg chg="addSp delSp modSp add mod modTransition setBg delDesignElem">
        <pc:chgData name="Rachel Kok" userId="adad1452-82d9-432f-b3d0-d27e1e0205a0" providerId="ADAL" clId="{5B18428A-05B3-4EAC-9DE7-935767B2313C}" dt="2022-11-15T14:57:02.960" v="2272"/>
        <pc:sldMkLst>
          <pc:docMk/>
          <pc:sldMk cId="2120163940" sldId="349"/>
        </pc:sldMkLst>
        <pc:spChg chg="mod ord">
          <ac:chgData name="Rachel Kok" userId="adad1452-82d9-432f-b3d0-d27e1e0205a0" providerId="ADAL" clId="{5B18428A-05B3-4EAC-9DE7-935767B2313C}" dt="2022-11-15T14:52:53.471" v="2260" actId="1076"/>
          <ac:spMkLst>
            <pc:docMk/>
            <pc:sldMk cId="2120163940" sldId="349"/>
            <ac:spMk id="2" creationId="{DAE0B7DC-244F-4291-919B-336BE6421E1E}"/>
          </ac:spMkLst>
        </pc:spChg>
        <pc:spChg chg="add mod">
          <ac:chgData name="Rachel Kok" userId="adad1452-82d9-432f-b3d0-d27e1e0205a0" providerId="ADAL" clId="{5B18428A-05B3-4EAC-9DE7-935767B2313C}" dt="2022-11-15T11:37:06.551" v="1537" actId="14100"/>
          <ac:spMkLst>
            <pc:docMk/>
            <pc:sldMk cId="2120163940" sldId="349"/>
            <ac:spMk id="11" creationId="{7CFCD008-04F9-4833-9B08-025E5C667962}"/>
          </ac:spMkLst>
        </pc:spChg>
        <pc:spChg chg="add mod">
          <ac:chgData name="Rachel Kok" userId="adad1452-82d9-432f-b3d0-d27e1e0205a0" providerId="ADAL" clId="{5B18428A-05B3-4EAC-9DE7-935767B2313C}" dt="2022-11-15T14:53:38.246" v="2262"/>
          <ac:spMkLst>
            <pc:docMk/>
            <pc:sldMk cId="2120163940" sldId="349"/>
            <ac:spMk id="13" creationId="{C972EBB7-D9F2-430F-9371-1E6228127494}"/>
          </ac:spMkLst>
        </pc:spChg>
        <pc:spChg chg="mod ord">
          <ac:chgData name="Rachel Kok" userId="adad1452-82d9-432f-b3d0-d27e1e0205a0" providerId="ADAL" clId="{5B18428A-05B3-4EAC-9DE7-935767B2313C}" dt="2022-11-15T14:52:56.154" v="2261" actId="1076"/>
          <ac:spMkLst>
            <pc:docMk/>
            <pc:sldMk cId="2120163940" sldId="349"/>
            <ac:spMk id="2056" creationId="{79F9BE3E-B5B5-90CE-71D0-7B78D4913FD9}"/>
          </ac:spMkLst>
        </pc:spChg>
        <pc:spChg chg="del">
          <ac:chgData name="Rachel Kok" userId="adad1452-82d9-432f-b3d0-d27e1e0205a0" providerId="ADAL" clId="{5B18428A-05B3-4EAC-9DE7-935767B2313C}" dt="2022-11-15T11:33:29.042" v="1498"/>
          <ac:spMkLst>
            <pc:docMk/>
            <pc:sldMk cId="2120163940" sldId="349"/>
            <ac:spMk id="2059" creationId="{A1DFCBE5-52C1-48A9-89CF-E7D68CCA1620}"/>
          </ac:spMkLst>
        </pc:spChg>
        <pc:spChg chg="del">
          <ac:chgData name="Rachel Kok" userId="adad1452-82d9-432f-b3d0-d27e1e0205a0" providerId="ADAL" clId="{5B18428A-05B3-4EAC-9DE7-935767B2313C}" dt="2022-11-15T11:33:29.042" v="1498"/>
          <ac:spMkLst>
            <pc:docMk/>
            <pc:sldMk cId="2120163940" sldId="349"/>
            <ac:spMk id="2061" creationId="{EB17C8F6-D357-4254-BBAC-96B01EEBE162}"/>
          </ac:spMkLst>
        </pc:spChg>
        <pc:picChg chg="add del mod">
          <ac:chgData name="Rachel Kok" userId="adad1452-82d9-432f-b3d0-d27e1e0205a0" providerId="ADAL" clId="{5B18428A-05B3-4EAC-9DE7-935767B2313C}" dt="2022-11-15T11:37:28.853" v="1539" actId="478"/>
          <ac:picMkLst>
            <pc:docMk/>
            <pc:sldMk cId="2120163940" sldId="349"/>
            <ac:picMk id="4" creationId="{480920E6-EEC0-4ABD-806D-8A6126B0641A}"/>
          </ac:picMkLst>
        </pc:picChg>
        <pc:picChg chg="add mod">
          <ac:chgData name="Rachel Kok" userId="adad1452-82d9-432f-b3d0-d27e1e0205a0" providerId="ADAL" clId="{5B18428A-05B3-4EAC-9DE7-935767B2313C}" dt="2022-11-15T14:53:38.246" v="2262"/>
          <ac:picMkLst>
            <pc:docMk/>
            <pc:sldMk cId="2120163940" sldId="349"/>
            <ac:picMk id="10" creationId="{B83C12B5-B301-4077-9E37-1ECA7F7F274B}"/>
          </ac:picMkLst>
        </pc:picChg>
      </pc:sldChg>
      <pc:sldChg chg="modSp add modNotesTx">
        <pc:chgData name="Rachel Kok" userId="adad1452-82d9-432f-b3d0-d27e1e0205a0" providerId="ADAL" clId="{5B18428A-05B3-4EAC-9DE7-935767B2313C}" dt="2022-11-15T12:13:42.583" v="2198" actId="20577"/>
        <pc:sldMkLst>
          <pc:docMk/>
          <pc:sldMk cId="3692829102" sldId="350"/>
        </pc:sldMkLst>
        <pc:spChg chg="mod">
          <ac:chgData name="Rachel Kok" userId="adad1452-82d9-432f-b3d0-d27e1e0205a0" providerId="ADAL" clId="{5B18428A-05B3-4EAC-9DE7-935767B2313C}" dt="2022-11-15T12:07:38.870" v="2043" actId="20577"/>
          <ac:spMkLst>
            <pc:docMk/>
            <pc:sldMk cId="3692829102" sldId="350"/>
            <ac:spMk id="6" creationId="{00000000-0000-0000-0000-000000000000}"/>
          </ac:spMkLst>
        </pc:spChg>
      </pc:sldChg>
    </pc:docChg>
  </pc:docChgLst>
  <pc:docChgLst>
    <pc:chgData name="Pim van Zomeren" userId="S::p.vanzomeren@noorderpoort.nl::83efa6bc-519f-4113-832a-678d9ae27ad3" providerId="AD" clId="Web-{559FAB15-E8DF-EE81-E0FD-F99EAF548A89}"/>
    <pc:docChg chg="modSld">
      <pc:chgData name="Pim van Zomeren" userId="S::p.vanzomeren@noorderpoort.nl::83efa6bc-519f-4113-832a-678d9ae27ad3" providerId="AD" clId="Web-{559FAB15-E8DF-EE81-E0FD-F99EAF548A89}" dt="2022-11-23T12:53:52.338" v="169" actId="20577"/>
      <pc:docMkLst>
        <pc:docMk/>
      </pc:docMkLst>
      <pc:sldChg chg="addSp delSp modSp delAnim modNotes">
        <pc:chgData name="Pim van Zomeren" userId="S::p.vanzomeren@noorderpoort.nl::83efa6bc-519f-4113-832a-678d9ae27ad3" providerId="AD" clId="Web-{559FAB15-E8DF-EE81-E0FD-F99EAF548A89}" dt="2022-11-23T12:52:32.101" v="142"/>
        <pc:sldMkLst>
          <pc:docMk/>
          <pc:sldMk cId="2093405983" sldId="277"/>
        </pc:sldMkLst>
        <pc:spChg chg="mod">
          <ac:chgData name="Pim van Zomeren" userId="S::p.vanzomeren@noorderpoort.nl::83efa6bc-519f-4113-832a-678d9ae27ad3" providerId="AD" clId="Web-{559FAB15-E8DF-EE81-E0FD-F99EAF548A89}" dt="2022-11-23T12:47:57.559" v="86" actId="14100"/>
          <ac:spMkLst>
            <pc:docMk/>
            <pc:sldMk cId="2093405983" sldId="277"/>
            <ac:spMk id="2" creationId="{D4106BAD-0065-4964-9C17-1D0EB7C56D94}"/>
          </ac:spMkLst>
        </pc:spChg>
        <pc:spChg chg="del">
          <ac:chgData name="Pim van Zomeren" userId="S::p.vanzomeren@noorderpoort.nl::83efa6bc-519f-4113-832a-678d9ae27ad3" providerId="AD" clId="Web-{559FAB15-E8DF-EE81-E0FD-F99EAF548A89}" dt="2022-11-23T12:45:36.632" v="8"/>
          <ac:spMkLst>
            <pc:docMk/>
            <pc:sldMk cId="2093405983" sldId="277"/>
            <ac:spMk id="3" creationId="{BF60D13C-2D73-4CB1-9DAA-FB0527C03B9E}"/>
          </ac:spMkLst>
        </pc:spChg>
        <pc:spChg chg="add del mod">
          <ac:chgData name="Pim van Zomeren" userId="S::p.vanzomeren@noorderpoort.nl::83efa6bc-519f-4113-832a-678d9ae27ad3" providerId="AD" clId="Web-{559FAB15-E8DF-EE81-E0FD-F99EAF548A89}" dt="2022-11-23T12:46:27.181" v="27"/>
          <ac:spMkLst>
            <pc:docMk/>
            <pc:sldMk cId="2093405983" sldId="277"/>
            <ac:spMk id="6" creationId="{323BC16D-F297-9436-87B8-02A65027A737}"/>
          </ac:spMkLst>
        </pc:spChg>
        <pc:graphicFrameChg chg="add mod modGraphic">
          <ac:chgData name="Pim van Zomeren" userId="S::p.vanzomeren@noorderpoort.nl::83efa6bc-519f-4113-832a-678d9ae27ad3" providerId="AD" clId="Web-{559FAB15-E8DF-EE81-E0FD-F99EAF548A89}" dt="2022-11-23T12:47:40.449" v="83" actId="1076"/>
          <ac:graphicFrameMkLst>
            <pc:docMk/>
            <pc:sldMk cId="2093405983" sldId="277"/>
            <ac:graphicFrameMk id="9" creationId="{1FD8D9AF-CD3C-FBE9-EBBB-7B2CE322292A}"/>
          </ac:graphicFrameMkLst>
        </pc:graphicFrameChg>
        <pc:graphicFrameChg chg="add mod modGraphic">
          <ac:chgData name="Pim van Zomeren" userId="S::p.vanzomeren@noorderpoort.nl::83efa6bc-519f-4113-832a-678d9ae27ad3" providerId="AD" clId="Web-{559FAB15-E8DF-EE81-E0FD-F99EAF548A89}" dt="2022-11-23T12:50:13.439" v="96" actId="20577"/>
          <ac:graphicFrameMkLst>
            <pc:docMk/>
            <pc:sldMk cId="2093405983" sldId="277"/>
            <ac:graphicFrameMk id="47" creationId="{06B600E8-92B6-1005-9A95-D53473141726}"/>
          </ac:graphicFrameMkLst>
        </pc:graphicFrameChg>
        <pc:graphicFrameChg chg="add mod modGraphic">
          <ac:chgData name="Pim van Zomeren" userId="S::p.vanzomeren@noorderpoort.nl::83efa6bc-519f-4113-832a-678d9ae27ad3" providerId="AD" clId="Web-{559FAB15-E8DF-EE81-E0FD-F99EAF548A89}" dt="2022-11-23T12:50:26.440" v="111" actId="20577"/>
          <ac:graphicFrameMkLst>
            <pc:docMk/>
            <pc:sldMk cId="2093405983" sldId="277"/>
            <ac:graphicFrameMk id="104" creationId="{4B533081-106D-E818-4D14-BAEB11A46E05}"/>
          </ac:graphicFrameMkLst>
        </pc:graphicFrameChg>
        <pc:picChg chg="del">
          <ac:chgData name="Pim van Zomeren" userId="S::p.vanzomeren@noorderpoort.nl::83efa6bc-519f-4113-832a-678d9ae27ad3" providerId="AD" clId="Web-{559FAB15-E8DF-EE81-E0FD-F99EAF548A89}" dt="2022-11-23T12:45:03.318" v="7"/>
          <ac:picMkLst>
            <pc:docMk/>
            <pc:sldMk cId="2093405983" sldId="277"/>
            <ac:picMk id="4" creationId="{39675449-E3CE-49AC-BED0-887F6E24FEBB}"/>
          </ac:picMkLst>
        </pc:picChg>
        <pc:picChg chg="del">
          <ac:chgData name="Pim van Zomeren" userId="S::p.vanzomeren@noorderpoort.nl::83efa6bc-519f-4113-832a-678d9ae27ad3" providerId="AD" clId="Web-{559FAB15-E8DF-EE81-E0FD-F99EAF548A89}" dt="2022-11-23T12:46:29.806" v="28"/>
          <ac:picMkLst>
            <pc:docMk/>
            <pc:sldMk cId="2093405983" sldId="277"/>
            <ac:picMk id="10" creationId="{37A4BF0D-FF12-456D-8D97-B965BA3C233C}"/>
          </ac:picMkLst>
        </pc:picChg>
        <pc:picChg chg="del">
          <ac:chgData name="Pim van Zomeren" userId="S::p.vanzomeren@noorderpoort.nl::83efa6bc-519f-4113-832a-678d9ae27ad3" providerId="AD" clId="Web-{559FAB15-E8DF-EE81-E0FD-F99EAF548A89}" dt="2022-11-23T12:46:46.760" v="57"/>
          <ac:picMkLst>
            <pc:docMk/>
            <pc:sldMk cId="2093405983" sldId="277"/>
            <ac:picMk id="13" creationId="{84FC457D-1F62-42BE-A4EA-2C72C60BEFAE}"/>
          </ac:picMkLst>
        </pc:picChg>
        <pc:picChg chg="del">
          <ac:chgData name="Pim van Zomeren" userId="S::p.vanzomeren@noorderpoort.nl::83efa6bc-519f-4113-832a-678d9ae27ad3" providerId="AD" clId="Web-{559FAB15-E8DF-EE81-E0FD-F99EAF548A89}" dt="2022-11-23T12:47:18.589" v="60"/>
          <ac:picMkLst>
            <pc:docMk/>
            <pc:sldMk cId="2093405983" sldId="277"/>
            <ac:picMk id="14" creationId="{B55E40C2-FE2A-49DF-91E4-6F79320456E1}"/>
          </ac:picMkLst>
        </pc:picChg>
      </pc:sldChg>
      <pc:sldChg chg="modSp">
        <pc:chgData name="Pim van Zomeren" userId="S::p.vanzomeren@noorderpoort.nl::83efa6bc-519f-4113-832a-678d9ae27ad3" providerId="AD" clId="Web-{559FAB15-E8DF-EE81-E0FD-F99EAF548A89}" dt="2022-11-23T12:53:15.384" v="151" actId="1076"/>
        <pc:sldMkLst>
          <pc:docMk/>
          <pc:sldMk cId="1543331736" sldId="283"/>
        </pc:sldMkLst>
        <pc:picChg chg="mod">
          <ac:chgData name="Pim van Zomeren" userId="S::p.vanzomeren@noorderpoort.nl::83efa6bc-519f-4113-832a-678d9ae27ad3" providerId="AD" clId="Web-{559FAB15-E8DF-EE81-E0FD-F99EAF548A89}" dt="2022-11-23T12:53:15.384" v="151" actId="1076"/>
          <ac:picMkLst>
            <pc:docMk/>
            <pc:sldMk cId="1543331736" sldId="283"/>
            <ac:picMk id="2050" creationId="{B52636E3-DC71-4CEE-9644-0D5DAC33A61F}"/>
          </ac:picMkLst>
        </pc:picChg>
      </pc:sldChg>
      <pc:sldChg chg="modSp">
        <pc:chgData name="Pim van Zomeren" userId="S::p.vanzomeren@noorderpoort.nl::83efa6bc-519f-4113-832a-678d9ae27ad3" providerId="AD" clId="Web-{559FAB15-E8DF-EE81-E0FD-F99EAF548A89}" dt="2022-11-23T12:53:03.555" v="149" actId="14100"/>
        <pc:sldMkLst>
          <pc:docMk/>
          <pc:sldMk cId="49708584" sldId="284"/>
        </pc:sldMkLst>
        <pc:spChg chg="mod">
          <ac:chgData name="Pim van Zomeren" userId="S::p.vanzomeren@noorderpoort.nl::83efa6bc-519f-4113-832a-678d9ae27ad3" providerId="AD" clId="Web-{559FAB15-E8DF-EE81-E0FD-F99EAF548A89}" dt="2022-11-23T12:53:03.555" v="149" actId="14100"/>
          <ac:spMkLst>
            <pc:docMk/>
            <pc:sldMk cId="49708584" sldId="284"/>
            <ac:spMk id="2" creationId="{632F05B1-7438-4083-9BE8-A3FF3EEA286E}"/>
          </ac:spMkLst>
        </pc:spChg>
        <pc:picChg chg="mod">
          <ac:chgData name="Pim van Zomeren" userId="S::p.vanzomeren@noorderpoort.nl::83efa6bc-519f-4113-832a-678d9ae27ad3" providerId="AD" clId="Web-{559FAB15-E8DF-EE81-E0FD-F99EAF548A89}" dt="2022-11-23T12:52:59.211" v="148" actId="1076"/>
          <ac:picMkLst>
            <pc:docMk/>
            <pc:sldMk cId="49708584" sldId="284"/>
            <ac:picMk id="4" creationId="{2AAE917F-18D9-4950-91D3-7BFEE54F9A71}"/>
          </ac:picMkLst>
        </pc:picChg>
      </pc:sldChg>
      <pc:sldChg chg="modSp">
        <pc:chgData name="Pim van Zomeren" userId="S::p.vanzomeren@noorderpoort.nl::83efa6bc-519f-4113-832a-678d9ae27ad3" providerId="AD" clId="Web-{559FAB15-E8DF-EE81-E0FD-F99EAF548A89}" dt="2022-11-23T12:52:46.961" v="146" actId="1076"/>
        <pc:sldMkLst>
          <pc:docMk/>
          <pc:sldMk cId="467328175" sldId="292"/>
        </pc:sldMkLst>
        <pc:picChg chg="mod">
          <ac:chgData name="Pim van Zomeren" userId="S::p.vanzomeren@noorderpoort.nl::83efa6bc-519f-4113-832a-678d9ae27ad3" providerId="AD" clId="Web-{559FAB15-E8DF-EE81-E0FD-F99EAF548A89}" dt="2022-11-23T12:52:46.961" v="146" actId="1076"/>
          <ac:picMkLst>
            <pc:docMk/>
            <pc:sldMk cId="467328175" sldId="292"/>
            <ac:picMk id="4" creationId="{086CE9C2-0F44-497B-A65C-4EE4FF8ACE33}"/>
          </ac:picMkLst>
        </pc:picChg>
      </pc:sldChg>
      <pc:sldChg chg="modSp">
        <pc:chgData name="Pim van Zomeren" userId="S::p.vanzomeren@noorderpoort.nl::83efa6bc-519f-4113-832a-678d9ae27ad3" providerId="AD" clId="Web-{559FAB15-E8DF-EE81-E0FD-F99EAF548A89}" dt="2022-11-23T12:53:38.369" v="167" actId="20577"/>
        <pc:sldMkLst>
          <pc:docMk/>
          <pc:sldMk cId="4283815545" sldId="304"/>
        </pc:sldMkLst>
        <pc:spChg chg="mod">
          <ac:chgData name="Pim van Zomeren" userId="S::p.vanzomeren@noorderpoort.nl::83efa6bc-519f-4113-832a-678d9ae27ad3" providerId="AD" clId="Web-{559FAB15-E8DF-EE81-E0FD-F99EAF548A89}" dt="2022-11-23T12:53:38.369" v="167" actId="20577"/>
          <ac:spMkLst>
            <pc:docMk/>
            <pc:sldMk cId="4283815545" sldId="304"/>
            <ac:spMk id="12" creationId="{D57BBFE9-46C5-44A4-8AC7-0F4E7624BA8E}"/>
          </ac:spMkLst>
        </pc:spChg>
      </pc:sldChg>
      <pc:sldChg chg="modSp">
        <pc:chgData name="Pim van Zomeren" userId="S::p.vanzomeren@noorderpoort.nl::83efa6bc-519f-4113-832a-678d9ae27ad3" providerId="AD" clId="Web-{559FAB15-E8DF-EE81-E0FD-F99EAF548A89}" dt="2022-11-23T12:53:52.338" v="169" actId="20577"/>
        <pc:sldMkLst>
          <pc:docMk/>
          <pc:sldMk cId="2103645346" sldId="363"/>
        </pc:sldMkLst>
        <pc:graphicFrameChg chg="modGraphic">
          <ac:chgData name="Pim van Zomeren" userId="S::p.vanzomeren@noorderpoort.nl::83efa6bc-519f-4113-832a-678d9ae27ad3" providerId="AD" clId="Web-{559FAB15-E8DF-EE81-E0FD-F99EAF548A89}" dt="2022-11-23T12:53:52.338" v="169" actId="20577"/>
          <ac:graphicFrameMkLst>
            <pc:docMk/>
            <pc:sldMk cId="2103645346" sldId="363"/>
            <ac:graphicFrameMk id="4" creationId="{ACCB5E82-4816-419D-B2B0-AE3D89825490}"/>
          </ac:graphicFrameMkLst>
        </pc:graphicFrameChg>
      </pc:sldChg>
    </pc:docChg>
  </pc:docChgLst>
</pc:chgInfo>
</file>

<file path=ppt/comments/modernComment_115_7CC6D71F.xml><?xml version="1.0" encoding="utf-8"?>
<p188:cmLst xmlns:a="http://schemas.openxmlformats.org/drawingml/2006/main" xmlns:r="http://schemas.openxmlformats.org/officeDocument/2006/relationships" xmlns:p188="http://schemas.microsoft.com/office/powerpoint/2018/8/main">
  <p188:cm id="{CF47EEE5-3AD1-47F1-9640-CF6D64C5CC54}" authorId="{61DF3C16-0E83-F01A-B35F-F47808D87EF7}" created="2022-11-08T13:09:54.150">
    <pc:sldMkLst xmlns:pc="http://schemas.microsoft.com/office/powerpoint/2013/main/command">
      <pc:docMk/>
      <pc:sldMk cId="2093405983" sldId="277"/>
    </pc:sldMkLst>
    <p188:txBody>
      <a:bodyPr/>
      <a:lstStyle/>
      <a:p>
        <a:r>
          <a:rPr lang="en-US"/>
          <a:t>https://www.mediawijs.be/nl/artikels/factcheck-halt-methode</a:t>
        </a:r>
      </a:p>
    </p188:txBody>
  </p188:cm>
</p188:cmLst>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943B1-A26C-4C3F-9E9F-B12A6AC277E3}"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nl-NL"/>
        </a:p>
      </dgm:t>
    </dgm:pt>
    <dgm:pt modelId="{2FB06503-886A-4CFA-A43D-177220D17B39}">
      <dgm:prSet custT="1"/>
      <dgm:spPr/>
      <dgm:t>
        <a:bodyPr/>
        <a:lstStyle/>
        <a:p>
          <a:pPr algn="ctr"/>
          <a:r>
            <a:rPr lang="nl-NL" sz="1600" dirty="0">
              <a:solidFill>
                <a:schemeClr val="tx1"/>
              </a:solidFill>
              <a:latin typeface="Open Sans"/>
              <a:ea typeface="Open Sans"/>
              <a:cs typeface="Open Sans"/>
            </a:rPr>
            <a:t>Welke gevolgen heeft het verspreiden van nepnieuws voor de samenleving?</a:t>
          </a:r>
        </a:p>
      </dgm:t>
    </dgm:pt>
    <dgm:pt modelId="{C807C197-B820-4368-9F0B-AABF585F86EC}" type="parTrans" cxnId="{D7D3E710-1C29-49C6-8F77-383431680912}">
      <dgm:prSet/>
      <dgm:spPr/>
      <dgm:t>
        <a:bodyPr/>
        <a:lstStyle/>
        <a:p>
          <a:endParaRPr lang="nl-NL"/>
        </a:p>
      </dgm:t>
    </dgm:pt>
    <dgm:pt modelId="{5E03F65C-69F5-4C2E-9CE6-5706566B15A2}" type="sibTrans" cxnId="{D7D3E710-1C29-49C6-8F77-383431680912}">
      <dgm:prSet/>
      <dgm:spPr/>
      <dgm:t>
        <a:bodyPr/>
        <a:lstStyle/>
        <a:p>
          <a:endParaRPr lang="nl-NL"/>
        </a:p>
      </dgm:t>
    </dgm:pt>
    <dgm:pt modelId="{2F706B6F-20FE-4483-A1DD-88966BDF4BC7}" type="pres">
      <dgm:prSet presAssocID="{6FB943B1-A26C-4C3F-9E9F-B12A6AC277E3}" presName="linear" presStyleCnt="0">
        <dgm:presLayoutVars>
          <dgm:animLvl val="lvl"/>
          <dgm:resizeHandles val="exact"/>
        </dgm:presLayoutVars>
      </dgm:prSet>
      <dgm:spPr/>
    </dgm:pt>
    <dgm:pt modelId="{BD0EA5BE-13AA-42F7-94CA-22A0E38381A9}" type="pres">
      <dgm:prSet presAssocID="{2FB06503-886A-4CFA-A43D-177220D17B39}" presName="parentText" presStyleLbl="node1" presStyleIdx="0" presStyleCnt="1" custScaleY="86954" custLinFactNeighborY="-1381">
        <dgm:presLayoutVars>
          <dgm:chMax val="0"/>
          <dgm:bulletEnabled val="1"/>
        </dgm:presLayoutVars>
      </dgm:prSet>
      <dgm:spPr/>
    </dgm:pt>
  </dgm:ptLst>
  <dgm:cxnLst>
    <dgm:cxn modelId="{D7D3E710-1C29-49C6-8F77-383431680912}" srcId="{6FB943B1-A26C-4C3F-9E9F-B12A6AC277E3}" destId="{2FB06503-886A-4CFA-A43D-177220D17B39}" srcOrd="0" destOrd="0" parTransId="{C807C197-B820-4368-9F0B-AABF585F86EC}" sibTransId="{5E03F65C-69F5-4C2E-9CE6-5706566B15A2}"/>
    <dgm:cxn modelId="{67746547-D3FF-4FE4-9967-3E008B1580FD}" type="presOf" srcId="{6FB943B1-A26C-4C3F-9E9F-B12A6AC277E3}" destId="{2F706B6F-20FE-4483-A1DD-88966BDF4BC7}" srcOrd="0" destOrd="0" presId="urn:microsoft.com/office/officeart/2005/8/layout/vList2"/>
    <dgm:cxn modelId="{0F1761B8-3F83-4D9A-A44D-4802CAF78D2F}" type="presOf" srcId="{2FB06503-886A-4CFA-A43D-177220D17B39}" destId="{BD0EA5BE-13AA-42F7-94CA-22A0E38381A9}" srcOrd="0" destOrd="0" presId="urn:microsoft.com/office/officeart/2005/8/layout/vList2"/>
    <dgm:cxn modelId="{9AEA1BE2-A6D9-40D8-B3AC-0F81979D0F2E}" type="presParOf" srcId="{2F706B6F-20FE-4483-A1DD-88966BDF4BC7}" destId="{BD0EA5BE-13AA-42F7-94CA-22A0E38381A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943B1-A26C-4C3F-9E9F-B12A6AC277E3}"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nl-NL"/>
        </a:p>
      </dgm:t>
    </dgm:pt>
    <dgm:pt modelId="{2FB06503-886A-4CFA-A43D-177220D17B39}">
      <dgm:prSet custT="1"/>
      <dgm:spPr/>
      <dgm:t>
        <a:bodyPr/>
        <a:lstStyle/>
        <a:p>
          <a:pPr algn="ctr" rtl="0"/>
          <a:r>
            <a:rPr lang="nl-NL" sz="2800" noProof="0">
              <a:latin typeface="Open Sans"/>
              <a:ea typeface="Open Sans"/>
              <a:cs typeface="Open Sans"/>
            </a:rPr>
            <a:t>Analyseer de bron</a:t>
          </a:r>
          <a:endParaRPr lang="nl-NL" sz="2800" noProof="0"/>
        </a:p>
      </dgm:t>
    </dgm:pt>
    <dgm:pt modelId="{C807C197-B820-4368-9F0B-AABF585F86EC}" type="parTrans" cxnId="{D7D3E710-1C29-49C6-8F77-383431680912}">
      <dgm:prSet/>
      <dgm:spPr/>
      <dgm:t>
        <a:bodyPr/>
        <a:lstStyle/>
        <a:p>
          <a:endParaRPr lang="nl-NL"/>
        </a:p>
      </dgm:t>
    </dgm:pt>
    <dgm:pt modelId="{5E03F65C-69F5-4C2E-9CE6-5706566B15A2}" type="sibTrans" cxnId="{D7D3E710-1C29-49C6-8F77-383431680912}">
      <dgm:prSet/>
      <dgm:spPr/>
      <dgm:t>
        <a:bodyPr/>
        <a:lstStyle/>
        <a:p>
          <a:endParaRPr lang="nl-NL"/>
        </a:p>
      </dgm:t>
    </dgm:pt>
    <dgm:pt modelId="{F4449EAF-EDB3-486B-8D27-3F3101B63C37}">
      <dgm:prSet custT="1"/>
      <dgm:spPr/>
      <dgm:t>
        <a:bodyPr/>
        <a:lstStyle/>
        <a:p>
          <a:pPr algn="ctr" rtl="0"/>
          <a:r>
            <a:rPr lang="nl-NL" sz="2800" noProof="0"/>
            <a:t>Zoek de originele context</a:t>
          </a:r>
        </a:p>
      </dgm:t>
    </dgm:pt>
    <dgm:pt modelId="{42697AD3-9DF4-4BB3-9BCB-6FA3983E826D}" type="parTrans" cxnId="{875CC80D-6E22-49CA-8516-F30422F2F076}">
      <dgm:prSet/>
      <dgm:spPr/>
      <dgm:t>
        <a:bodyPr/>
        <a:lstStyle/>
        <a:p>
          <a:endParaRPr lang="nl-NL"/>
        </a:p>
      </dgm:t>
    </dgm:pt>
    <dgm:pt modelId="{8AB30481-6E36-4E00-82AE-3F5B60DAB110}" type="sibTrans" cxnId="{875CC80D-6E22-49CA-8516-F30422F2F076}">
      <dgm:prSet/>
      <dgm:spPr/>
      <dgm:t>
        <a:bodyPr/>
        <a:lstStyle/>
        <a:p>
          <a:endParaRPr lang="nl-NL"/>
        </a:p>
      </dgm:t>
    </dgm:pt>
    <dgm:pt modelId="{A22D2F34-5BBE-4AD5-BA24-CC8AEF570511}">
      <dgm:prSet custT="1"/>
      <dgm:spPr/>
      <dgm:t>
        <a:bodyPr/>
        <a:lstStyle/>
        <a:p>
          <a:pPr algn="ctr" rtl="0"/>
          <a:r>
            <a:rPr lang="nl-NL" sz="2800" noProof="0"/>
            <a:t>Zoek betere berichtgeving</a:t>
          </a:r>
        </a:p>
      </dgm:t>
    </dgm:pt>
    <dgm:pt modelId="{4E46B185-A595-4B0F-A4C0-4160B4607356}" type="parTrans" cxnId="{E1175F51-92EE-428C-B3FE-A386EA1AAB92}">
      <dgm:prSet/>
      <dgm:spPr/>
      <dgm:t>
        <a:bodyPr/>
        <a:lstStyle/>
        <a:p>
          <a:endParaRPr lang="nl-NL"/>
        </a:p>
      </dgm:t>
    </dgm:pt>
    <dgm:pt modelId="{3EB3A3AD-815F-489B-BFF0-7922122B0659}" type="sibTrans" cxnId="{E1175F51-92EE-428C-B3FE-A386EA1AAB92}">
      <dgm:prSet/>
      <dgm:spPr/>
      <dgm:t>
        <a:bodyPr/>
        <a:lstStyle/>
        <a:p>
          <a:endParaRPr lang="nl-NL"/>
        </a:p>
      </dgm:t>
    </dgm:pt>
    <dgm:pt modelId="{2F706B6F-20FE-4483-A1DD-88966BDF4BC7}" type="pres">
      <dgm:prSet presAssocID="{6FB943B1-A26C-4C3F-9E9F-B12A6AC277E3}" presName="linear" presStyleCnt="0">
        <dgm:presLayoutVars>
          <dgm:animLvl val="lvl"/>
          <dgm:resizeHandles val="exact"/>
        </dgm:presLayoutVars>
      </dgm:prSet>
      <dgm:spPr/>
    </dgm:pt>
    <dgm:pt modelId="{BD0EA5BE-13AA-42F7-94CA-22A0E38381A9}" type="pres">
      <dgm:prSet presAssocID="{2FB06503-886A-4CFA-A43D-177220D17B39}" presName="parentText" presStyleLbl="node1" presStyleIdx="0" presStyleCnt="3">
        <dgm:presLayoutVars>
          <dgm:chMax val="0"/>
          <dgm:bulletEnabled val="1"/>
        </dgm:presLayoutVars>
      </dgm:prSet>
      <dgm:spPr/>
    </dgm:pt>
    <dgm:pt modelId="{4567C82E-AB98-493D-9AE4-8F318D62DFFE}" type="pres">
      <dgm:prSet presAssocID="{5E03F65C-69F5-4C2E-9CE6-5706566B15A2}" presName="spacer" presStyleCnt="0"/>
      <dgm:spPr/>
    </dgm:pt>
    <dgm:pt modelId="{A0C5D2BD-EC73-4FC5-BEB0-C66A1C582B8C}" type="pres">
      <dgm:prSet presAssocID="{F4449EAF-EDB3-486B-8D27-3F3101B63C37}" presName="parentText" presStyleLbl="node1" presStyleIdx="1" presStyleCnt="3">
        <dgm:presLayoutVars>
          <dgm:chMax val="0"/>
          <dgm:bulletEnabled val="1"/>
        </dgm:presLayoutVars>
      </dgm:prSet>
      <dgm:spPr/>
    </dgm:pt>
    <dgm:pt modelId="{79C85389-873A-49A8-BA1A-CEE84F9D73FF}" type="pres">
      <dgm:prSet presAssocID="{8AB30481-6E36-4E00-82AE-3F5B60DAB110}" presName="spacer" presStyleCnt="0"/>
      <dgm:spPr/>
    </dgm:pt>
    <dgm:pt modelId="{6C34E9DB-0F94-47A7-97AD-F2B776E84045}" type="pres">
      <dgm:prSet presAssocID="{A22D2F34-5BBE-4AD5-BA24-CC8AEF570511}" presName="parentText" presStyleLbl="node1" presStyleIdx="2" presStyleCnt="3">
        <dgm:presLayoutVars>
          <dgm:chMax val="0"/>
          <dgm:bulletEnabled val="1"/>
        </dgm:presLayoutVars>
      </dgm:prSet>
      <dgm:spPr/>
    </dgm:pt>
  </dgm:ptLst>
  <dgm:cxnLst>
    <dgm:cxn modelId="{875CC80D-6E22-49CA-8516-F30422F2F076}" srcId="{6FB943B1-A26C-4C3F-9E9F-B12A6AC277E3}" destId="{F4449EAF-EDB3-486B-8D27-3F3101B63C37}" srcOrd="1" destOrd="0" parTransId="{42697AD3-9DF4-4BB3-9BCB-6FA3983E826D}" sibTransId="{8AB30481-6E36-4E00-82AE-3F5B60DAB110}"/>
    <dgm:cxn modelId="{D7D3E710-1C29-49C6-8F77-383431680912}" srcId="{6FB943B1-A26C-4C3F-9E9F-B12A6AC277E3}" destId="{2FB06503-886A-4CFA-A43D-177220D17B39}" srcOrd="0" destOrd="0" parTransId="{C807C197-B820-4368-9F0B-AABF585F86EC}" sibTransId="{5E03F65C-69F5-4C2E-9CE6-5706566B15A2}"/>
    <dgm:cxn modelId="{DB45E520-8E30-4C8E-9AB5-58F7EFA7AC5F}" type="presOf" srcId="{A22D2F34-5BBE-4AD5-BA24-CC8AEF570511}" destId="{6C34E9DB-0F94-47A7-97AD-F2B776E84045}" srcOrd="0" destOrd="0" presId="urn:microsoft.com/office/officeart/2005/8/layout/vList2"/>
    <dgm:cxn modelId="{C90EAF64-A8FB-4C13-A142-F5A171DD656A}" type="presOf" srcId="{F4449EAF-EDB3-486B-8D27-3F3101B63C37}" destId="{A0C5D2BD-EC73-4FC5-BEB0-C66A1C582B8C}" srcOrd="0" destOrd="0" presId="urn:microsoft.com/office/officeart/2005/8/layout/vList2"/>
    <dgm:cxn modelId="{67746547-D3FF-4FE4-9967-3E008B1580FD}" type="presOf" srcId="{6FB943B1-A26C-4C3F-9E9F-B12A6AC277E3}" destId="{2F706B6F-20FE-4483-A1DD-88966BDF4BC7}" srcOrd="0" destOrd="0" presId="urn:microsoft.com/office/officeart/2005/8/layout/vList2"/>
    <dgm:cxn modelId="{E1175F51-92EE-428C-B3FE-A386EA1AAB92}" srcId="{6FB943B1-A26C-4C3F-9E9F-B12A6AC277E3}" destId="{A22D2F34-5BBE-4AD5-BA24-CC8AEF570511}" srcOrd="2" destOrd="0" parTransId="{4E46B185-A595-4B0F-A4C0-4160B4607356}" sibTransId="{3EB3A3AD-815F-489B-BFF0-7922122B0659}"/>
    <dgm:cxn modelId="{0F1761B8-3F83-4D9A-A44D-4802CAF78D2F}" type="presOf" srcId="{2FB06503-886A-4CFA-A43D-177220D17B39}" destId="{BD0EA5BE-13AA-42F7-94CA-22A0E38381A9}" srcOrd="0" destOrd="0" presId="urn:microsoft.com/office/officeart/2005/8/layout/vList2"/>
    <dgm:cxn modelId="{9AEA1BE2-A6D9-40D8-B3AC-0F81979D0F2E}" type="presParOf" srcId="{2F706B6F-20FE-4483-A1DD-88966BDF4BC7}" destId="{BD0EA5BE-13AA-42F7-94CA-22A0E38381A9}" srcOrd="0" destOrd="0" presId="urn:microsoft.com/office/officeart/2005/8/layout/vList2"/>
    <dgm:cxn modelId="{00B133EB-6E2D-46FA-BB96-F1EA1F62C005}" type="presParOf" srcId="{2F706B6F-20FE-4483-A1DD-88966BDF4BC7}" destId="{4567C82E-AB98-493D-9AE4-8F318D62DFFE}" srcOrd="1" destOrd="0" presId="urn:microsoft.com/office/officeart/2005/8/layout/vList2"/>
    <dgm:cxn modelId="{6ACC0257-B284-4352-80D4-7874691A22B2}" type="presParOf" srcId="{2F706B6F-20FE-4483-A1DD-88966BDF4BC7}" destId="{A0C5D2BD-EC73-4FC5-BEB0-C66A1C582B8C}" srcOrd="2" destOrd="0" presId="urn:microsoft.com/office/officeart/2005/8/layout/vList2"/>
    <dgm:cxn modelId="{44A4D0C8-0B3B-4F8C-97F2-A8EC0E464BB2}" type="presParOf" srcId="{2F706B6F-20FE-4483-A1DD-88966BDF4BC7}" destId="{79C85389-873A-49A8-BA1A-CEE84F9D73FF}" srcOrd="3" destOrd="0" presId="urn:microsoft.com/office/officeart/2005/8/layout/vList2"/>
    <dgm:cxn modelId="{E473DB45-B4E2-4FE9-97B9-188D98768BD8}" type="presParOf" srcId="{2F706B6F-20FE-4483-A1DD-88966BDF4BC7}" destId="{6C34E9DB-0F94-47A7-97AD-F2B776E8404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EA5BE-13AA-42F7-94CA-22A0E38381A9}">
      <dsp:nvSpPr>
        <dsp:cNvPr id="0" name=""/>
        <dsp:cNvSpPr/>
      </dsp:nvSpPr>
      <dsp:spPr>
        <a:xfrm>
          <a:off x="0" y="368793"/>
          <a:ext cx="7754471" cy="1058056"/>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chemeClr val="tx1"/>
              </a:solidFill>
              <a:latin typeface="Open Sans"/>
              <a:ea typeface="Open Sans"/>
              <a:cs typeface="Open Sans"/>
            </a:rPr>
            <a:t>Welke gevolgen heeft het verspreiden van nepnieuws voor de samenleving?</a:t>
          </a:r>
        </a:p>
      </dsp:txBody>
      <dsp:txXfrm>
        <a:off x="51650" y="420443"/>
        <a:ext cx="7651171" cy="954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EA5BE-13AA-42F7-94CA-22A0E38381A9}">
      <dsp:nvSpPr>
        <dsp:cNvPr id="0" name=""/>
        <dsp:cNvSpPr/>
      </dsp:nvSpPr>
      <dsp:spPr>
        <a:xfrm>
          <a:off x="0" y="25093"/>
          <a:ext cx="5142561" cy="842400"/>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nl-NL" sz="2800" kern="1200" noProof="0">
              <a:latin typeface="Open Sans"/>
              <a:ea typeface="Open Sans"/>
              <a:cs typeface="Open Sans"/>
            </a:rPr>
            <a:t>Analyseer de bron</a:t>
          </a:r>
          <a:endParaRPr lang="nl-NL" sz="2800" kern="1200" noProof="0"/>
        </a:p>
      </dsp:txBody>
      <dsp:txXfrm>
        <a:off x="41123" y="66216"/>
        <a:ext cx="5060315" cy="760154"/>
      </dsp:txXfrm>
    </dsp:sp>
    <dsp:sp modelId="{A0C5D2BD-EC73-4FC5-BEB0-C66A1C582B8C}">
      <dsp:nvSpPr>
        <dsp:cNvPr id="0" name=""/>
        <dsp:cNvSpPr/>
      </dsp:nvSpPr>
      <dsp:spPr>
        <a:xfrm>
          <a:off x="0" y="997094"/>
          <a:ext cx="5142561" cy="842400"/>
        </a:xfrm>
        <a:prstGeom prst="roundRect">
          <a:avLst/>
        </a:prstGeom>
        <a:solidFill>
          <a:schemeClr val="accent3">
            <a:shade val="80000"/>
            <a:hueOff val="0"/>
            <a:satOff val="0"/>
            <a:lumOff val="95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nl-NL" sz="2800" kern="1200" noProof="0"/>
            <a:t>Zoek de originele context</a:t>
          </a:r>
        </a:p>
      </dsp:txBody>
      <dsp:txXfrm>
        <a:off x="41123" y="1038217"/>
        <a:ext cx="5060315" cy="760154"/>
      </dsp:txXfrm>
    </dsp:sp>
    <dsp:sp modelId="{6C34E9DB-0F94-47A7-97AD-F2B776E84045}">
      <dsp:nvSpPr>
        <dsp:cNvPr id="0" name=""/>
        <dsp:cNvSpPr/>
      </dsp:nvSpPr>
      <dsp:spPr>
        <a:xfrm>
          <a:off x="0" y="1969094"/>
          <a:ext cx="5142561" cy="842400"/>
        </a:xfrm>
        <a:prstGeom prst="roundRect">
          <a:avLst/>
        </a:prstGeom>
        <a:solidFill>
          <a:schemeClr val="accent3">
            <a:shade val="80000"/>
            <a:hueOff val="0"/>
            <a:satOff val="0"/>
            <a:lumOff val="19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nl-NL" sz="2800" kern="1200" noProof="0"/>
            <a:t>Zoek betere berichtgeving</a:t>
          </a:r>
        </a:p>
      </dsp:txBody>
      <dsp:txXfrm>
        <a:off x="41123" y="2010217"/>
        <a:ext cx="5060315"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E3FDC67-C5F2-4BB2-A974-670171CC16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4C469F6-E2FB-4426-872A-46D7834C71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4CA18-5F62-4283-9C69-C54DABA0B326}" type="datetimeFigureOut">
              <a:rPr lang="nl-NL" smtClean="0"/>
              <a:t>27-1-2023</a:t>
            </a:fld>
            <a:endParaRPr lang="nl-NL"/>
          </a:p>
        </p:txBody>
      </p:sp>
      <p:sp>
        <p:nvSpPr>
          <p:cNvPr id="4" name="Tijdelijke aanduiding voor voettekst 3">
            <a:extLst>
              <a:ext uri="{FF2B5EF4-FFF2-40B4-BE49-F238E27FC236}">
                <a16:creationId xmlns:a16="http://schemas.microsoft.com/office/drawing/2014/main" id="{F9ED01A9-5AE7-4ECA-970B-B2101A6B2E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2FA14E7-39DF-40E8-856E-72B508BA75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2F8F35-D1E7-46DB-9966-10274598BF69}" type="slidenum">
              <a:rPr lang="nl-NL" smtClean="0"/>
              <a:t>‹nr.›</a:t>
            </a:fld>
            <a:endParaRPr lang="nl-NL"/>
          </a:p>
        </p:txBody>
      </p:sp>
    </p:spTree>
    <p:extLst>
      <p:ext uri="{BB962C8B-B14F-4D97-AF65-F5344CB8AC3E}">
        <p14:creationId xmlns:p14="http://schemas.microsoft.com/office/powerpoint/2010/main" val="20236698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89DC-E22E-6B4D-BBCB-AE79445049A9}"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43F-E41D-B944-AB69-251B7D9709D4}" type="slidenum">
              <a:rPr lang="en-US" smtClean="0"/>
              <a:t>‹nr.›</a:t>
            </a:fld>
            <a:endParaRPr lang="en-US"/>
          </a:p>
        </p:txBody>
      </p:sp>
    </p:spTree>
    <p:extLst>
      <p:ext uri="{BB962C8B-B14F-4D97-AF65-F5344CB8AC3E}">
        <p14:creationId xmlns:p14="http://schemas.microsoft.com/office/powerpoint/2010/main" val="5927173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gestolengrootmoeder.nl/wordpress/klopt-die-foto-doe-de-check/" TargetMode="External"/><Relationship Id="rId3" Type="http://schemas.openxmlformats.org/officeDocument/2006/relationships/hyperlink" Target="https://infodemic.blog/2020/02/16/lets-hover/" TargetMode="External"/><Relationship Id="rId7" Type="http://schemas.openxmlformats.org/officeDocument/2006/relationships/hyperlink" Target="https://infodemic.blog/2020/02/22/find-a-better-sourc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infodemic.blog/2020/02/24/click-through-and-search/" TargetMode="External"/><Relationship Id="rId5" Type="http://schemas.openxmlformats.org/officeDocument/2006/relationships/hyperlink" Target="https://infodemic.blog/2020/02/23/check-the-date/" TargetMode="External"/><Relationship Id="rId10" Type="http://schemas.openxmlformats.org/officeDocument/2006/relationships/hyperlink" Target="https://tineye.com/" TargetMode="External"/><Relationship Id="rId4" Type="http://schemas.openxmlformats.org/officeDocument/2006/relationships/hyperlink" Target="https://infodemic.blog/2020/02/17/just-add-wikipedia/" TargetMode="External"/><Relationship Id="rId9" Type="http://schemas.openxmlformats.org/officeDocument/2006/relationships/hyperlink" Target="https://www.google.com/imghp?hl=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pokennis.nl/story/77/wat-is-deepfak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Dit is les 6 van de lessenserie Digitaal Burgerschap.</a:t>
            </a:r>
            <a:r>
              <a:rPr lang="nl-NL" dirty="0"/>
              <a:t> </a:t>
            </a:r>
            <a:endParaRPr lang="nl-NL" noProof="0" dirty="0"/>
          </a:p>
          <a:p>
            <a:endParaRPr lang="nl-NL" noProof="0" dirty="0"/>
          </a:p>
          <a:p>
            <a:pPr>
              <a:defRPr/>
            </a:pPr>
            <a:r>
              <a:rPr lang="nl-NL" noProof="0" dirty="0"/>
              <a:t>Bestudeer iedere slide en controleer of de lesstof passend is voor jouw les. De meeste slides bevatten instructies of extra informatie, te vinden </a:t>
            </a:r>
            <a:r>
              <a:rPr lang="nl-NL" dirty="0"/>
              <a:t>in </a:t>
            </a:r>
            <a:r>
              <a:rPr lang="nl-NL" noProof="0" dirty="0"/>
              <a:t>de notities. Wanneer je </a:t>
            </a:r>
            <a:r>
              <a:rPr lang="nl-NL" dirty="0"/>
              <a:t>de</a:t>
            </a:r>
            <a:r>
              <a:rPr lang="nl-NL" noProof="0" dirty="0"/>
              <a:t> PowerPoint presenteert, is het mogelijk om de notities te lezen per slide. Presenteer als diavoorstelling, klik met rechtermuisknop op de presentatie en klik op ‘weergave voor presentator’. Je ziet dan de </a:t>
            </a:r>
            <a:r>
              <a:rPr lang="nl-NL" dirty="0"/>
              <a:t>slides + notities</a:t>
            </a:r>
            <a:r>
              <a:rPr lang="nl-NL" noProof="0" dirty="0"/>
              <a:t> op je eigen </a:t>
            </a:r>
            <a:r>
              <a:rPr lang="nl-NL" dirty="0"/>
              <a:t>scherm</a:t>
            </a:r>
            <a:r>
              <a:rPr lang="nl-NL" noProof="0"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Deze les valt onder de Creative </a:t>
            </a:r>
            <a:r>
              <a:rPr lang="nl-NL" noProof="0" dirty="0" err="1"/>
              <a:t>Commons</a:t>
            </a:r>
            <a:r>
              <a:rPr lang="nl-NL" noProof="0" dirty="0"/>
              <a:t> regelgeving. De les mag worden gedeeld en aangepast voor non-commerciële doeleinden (zie laatste slide).</a:t>
            </a:r>
          </a:p>
          <a:p>
            <a:endParaRPr lang="nl-NL" dirty="0"/>
          </a:p>
          <a:p>
            <a:endParaRPr lang="nl-NL" dirty="0"/>
          </a:p>
          <a:p>
            <a:endParaRPr lang="nl-NL" dirty="0"/>
          </a:p>
        </p:txBody>
      </p:sp>
    </p:spTree>
    <p:extLst>
      <p:ext uri="{BB962C8B-B14F-4D97-AF65-F5344CB8AC3E}">
        <p14:creationId xmlns:p14="http://schemas.microsoft.com/office/powerpoint/2010/main" val="358099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u="sng" kern="1200" dirty="0">
                <a:solidFill>
                  <a:schemeClr val="tx1"/>
                </a:solidFill>
                <a:effectLst/>
                <a:latin typeface="+mn-lt"/>
                <a:ea typeface="+mn-ea"/>
                <a:cs typeface="+mn-cs"/>
              </a:rPr>
              <a:t>Informatie voor de docent:</a:t>
            </a:r>
          </a:p>
          <a:p>
            <a:pPr fontAlgn="base"/>
            <a:br>
              <a:rPr lang="nl-NL" b="1" dirty="0">
                <a:cs typeface="+mn-lt"/>
              </a:rPr>
            </a:br>
            <a:r>
              <a:rPr lang="nl-NL" sz="1200" b="1" i="0" kern="1200" dirty="0">
                <a:solidFill>
                  <a:schemeClr val="tx1"/>
                </a:solidFill>
                <a:effectLst/>
                <a:latin typeface="+mn-lt"/>
                <a:ea typeface="+mn-ea"/>
                <a:cs typeface="+mn-cs"/>
              </a:rPr>
              <a:t>ANALYSEER DE BRON</a:t>
            </a:r>
            <a:endParaRPr lang="nl-NL" sz="1200" b="0" i="0" kern="1200" dirty="0">
              <a:solidFill>
                <a:schemeClr val="tx1"/>
              </a:solidFill>
              <a:effectLst/>
              <a:latin typeface="+mn-lt"/>
              <a:ea typeface="+mn-ea"/>
              <a:cs typeface="+mn-cs"/>
            </a:endParaRP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3"/>
              </a:rPr>
              <a:t>Zweven</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Bekijk wie het bericht deelt door simpelweg met je muis over de foto van de bron te zweven (desktop) of op de foto te klikken (telefoon). Stel jezelf hierbij twee vragen:</a:t>
            </a:r>
            <a:endParaRPr lang="nl-NL" sz="1200" b="0" i="0" kern="1200" dirty="0">
              <a:solidFill>
                <a:schemeClr val="tx1"/>
              </a:solidFill>
              <a:effectLst/>
              <a:latin typeface="+mn-lt"/>
              <a:cs typeface="Calibri"/>
            </a:endParaRPr>
          </a:p>
          <a:p>
            <a:pPr fontAlgn="base"/>
            <a:r>
              <a:rPr lang="nl-NL" sz="1200" b="1" i="0" kern="1200" dirty="0">
                <a:solidFill>
                  <a:schemeClr val="tx1"/>
                </a:solidFill>
                <a:effectLst/>
                <a:latin typeface="+mn-lt"/>
                <a:ea typeface="+mn-ea"/>
                <a:cs typeface="+mn-cs"/>
              </a:rPr>
              <a:t>1 </a:t>
            </a:r>
            <a:r>
              <a:rPr lang="nl-NL" sz="1200" b="0" i="0" kern="1200" dirty="0">
                <a:solidFill>
                  <a:schemeClr val="tx1"/>
                </a:solidFill>
                <a:effectLst/>
                <a:latin typeface="+mn-lt"/>
                <a:ea typeface="+mn-ea"/>
                <a:cs typeface="+mn-cs"/>
              </a:rPr>
              <a:t>Is deze bron wie/wat ik verwachtte?</a:t>
            </a:r>
            <a:br>
              <a:rPr lang="nl-NL" sz="1200" b="0" i="0" kern="1200" dirty="0">
                <a:effectLst/>
                <a:cs typeface="+mn-lt"/>
              </a:rPr>
            </a:br>
            <a:r>
              <a:rPr lang="nl-NL" sz="1200" b="1" i="0" kern="1200" dirty="0">
                <a:solidFill>
                  <a:schemeClr val="tx1"/>
                </a:solidFill>
                <a:effectLst/>
                <a:latin typeface="+mn-lt"/>
                <a:ea typeface="+mn-ea"/>
                <a:cs typeface="+mn-cs"/>
              </a:rPr>
              <a:t>2</a:t>
            </a:r>
            <a:r>
              <a:rPr lang="nl-NL" sz="1200" b="0" i="0" kern="1200" dirty="0">
                <a:solidFill>
                  <a:schemeClr val="tx1"/>
                </a:solidFill>
                <a:effectLst/>
                <a:latin typeface="+mn-lt"/>
                <a:ea typeface="+mn-ea"/>
                <a:cs typeface="+mn-cs"/>
              </a:rPr>
              <a:t> Is deze bron betrouwbaar genoeg om het bericht te delen zonder verdere controle?</a:t>
            </a:r>
            <a:endParaRPr lang="nl-NL" sz="1200" b="0" i="0" kern="1200" dirty="0">
              <a:solidFill>
                <a:schemeClr val="tx1"/>
              </a:solidFill>
              <a:effectLst/>
              <a:latin typeface="+mn-lt"/>
              <a:cs typeface="Calibri"/>
            </a:endParaRPr>
          </a:p>
          <a:p>
            <a:pPr fontAlgn="base"/>
            <a:r>
              <a:rPr lang="nl-NL" sz="1200" b="0" i="0" kern="1200" dirty="0">
                <a:solidFill>
                  <a:schemeClr val="tx1"/>
                </a:solidFill>
                <a:effectLst/>
                <a:latin typeface="+mn-lt"/>
                <a:ea typeface="+mn-ea"/>
                <a:cs typeface="+mn-cs"/>
              </a:rPr>
              <a:t>Caulfield benadrukt dat het </a:t>
            </a:r>
            <a:r>
              <a:rPr lang="nl-NL" sz="1200" b="0" i="0" kern="1200" dirty="0" err="1">
                <a:solidFill>
                  <a:schemeClr val="tx1"/>
                </a:solidFill>
                <a:effectLst/>
                <a:latin typeface="+mn-lt"/>
                <a:ea typeface="+mn-ea"/>
                <a:cs typeface="+mn-cs"/>
              </a:rPr>
              <a:t>het</a:t>
            </a:r>
            <a:r>
              <a:rPr lang="nl-NL" sz="1200" b="0" i="0" kern="1200" dirty="0">
                <a:solidFill>
                  <a:schemeClr val="tx1"/>
                </a:solidFill>
                <a:effectLst/>
                <a:latin typeface="+mn-lt"/>
                <a:ea typeface="+mn-ea"/>
                <a:cs typeface="+mn-cs"/>
              </a:rPr>
              <a:t> best is ALTIJD even te bekijken wie een bericht heeft geplaatst voor het te delen, ook als je geen nepnieuws vermoedt.</a:t>
            </a:r>
            <a:endParaRPr lang="nl-NL" sz="1200" b="0" i="0" kern="1200" dirty="0">
              <a:solidFill>
                <a:schemeClr val="tx1"/>
              </a:solidFill>
              <a:effectLst/>
              <a:latin typeface="+mn-lt"/>
              <a:cs typeface="Calibri"/>
            </a:endParaRP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4"/>
              </a:rPr>
              <a:t>Gebruik Wikipedia</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De meeste grote publicaties hebben een Wikipedia-pagina (als niet in het Nederlands, dan wel in het Engels). Om uit te zoeken waar een bericht precies vandaan komt als je de bron niet herkent, kopieer en plak de link in je browser en type ‘Wikipedia’ ernaast om de Wikipedia-pagina te vinden. Vind je geen Wikipedia-pagina? Dat kan een teken zijn dat de bron niet betrouwbaar is.</a:t>
            </a:r>
            <a:br>
              <a:rPr lang="nl-NL" sz="1200" b="0" i="0" kern="1200" dirty="0">
                <a:effectLst/>
                <a:cs typeface="+mn-lt"/>
              </a:rPr>
            </a:b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Is er wel een Wikipedia-pagina, stel jezelf dan de volgende vragen terwijl je die globaal doorleest:</a:t>
            </a:r>
            <a:endParaRPr lang="nl-NL" sz="1200" b="0" i="0" kern="1200" dirty="0">
              <a:solidFill>
                <a:schemeClr val="tx1"/>
              </a:solidFill>
              <a:effectLst/>
              <a:latin typeface="+mn-lt"/>
              <a:cs typeface="Calibri"/>
            </a:endParaRPr>
          </a:p>
          <a:p>
            <a:pPr fontAlgn="base"/>
            <a:r>
              <a:rPr lang="nl-NL" sz="1200" b="1" i="0" kern="1200" dirty="0">
                <a:solidFill>
                  <a:schemeClr val="tx1"/>
                </a:solidFill>
                <a:effectLst/>
                <a:latin typeface="+mn-lt"/>
                <a:ea typeface="+mn-ea"/>
                <a:cs typeface="+mn-cs"/>
              </a:rPr>
              <a:t>1</a:t>
            </a:r>
            <a:r>
              <a:rPr lang="nl-NL" sz="1200" b="0" i="0" kern="1200" dirty="0">
                <a:solidFill>
                  <a:schemeClr val="tx1"/>
                </a:solidFill>
                <a:effectLst/>
                <a:latin typeface="+mn-lt"/>
                <a:ea typeface="+mn-ea"/>
                <a:cs typeface="+mn-cs"/>
              </a:rPr>
              <a:t> Is deze bron wat ik verwachtte?</a:t>
            </a:r>
            <a:br>
              <a:rPr lang="nl-NL" sz="1200" b="0" i="0" kern="1200" dirty="0">
                <a:effectLst/>
                <a:cs typeface="+mn-lt"/>
              </a:rPr>
            </a:br>
            <a:r>
              <a:rPr lang="nl-NL" sz="1200" b="1" i="0" kern="1200" dirty="0">
                <a:solidFill>
                  <a:schemeClr val="tx1"/>
                </a:solidFill>
                <a:effectLst/>
                <a:latin typeface="+mn-lt"/>
                <a:ea typeface="+mn-ea"/>
                <a:cs typeface="+mn-cs"/>
              </a:rPr>
              <a:t>2</a:t>
            </a:r>
            <a:r>
              <a:rPr lang="nl-NL" sz="1200" b="0" i="0" kern="1200" dirty="0">
                <a:solidFill>
                  <a:schemeClr val="tx1"/>
                </a:solidFill>
                <a:effectLst/>
                <a:latin typeface="+mn-lt"/>
                <a:ea typeface="+mn-ea"/>
                <a:cs typeface="+mn-cs"/>
              </a:rPr>
              <a:t> Is er iets dat deze bron onbetrouwbaar maakt?</a:t>
            </a:r>
            <a:br>
              <a:rPr lang="nl-NL" sz="1200" b="0" i="0" kern="1200" dirty="0">
                <a:effectLst/>
                <a:cs typeface="+mn-lt"/>
              </a:rPr>
            </a:br>
            <a:r>
              <a:rPr lang="nl-NL" sz="1200" b="1" i="0" kern="1200" dirty="0">
                <a:solidFill>
                  <a:schemeClr val="tx1"/>
                </a:solidFill>
                <a:effectLst/>
                <a:latin typeface="+mn-lt"/>
                <a:ea typeface="+mn-ea"/>
                <a:cs typeface="+mn-cs"/>
              </a:rPr>
              <a:t>3 </a:t>
            </a:r>
            <a:r>
              <a:rPr lang="nl-NL" sz="1200" b="0" i="0" kern="1200" dirty="0">
                <a:solidFill>
                  <a:schemeClr val="tx1"/>
                </a:solidFill>
                <a:effectLst/>
                <a:latin typeface="+mn-lt"/>
                <a:ea typeface="+mn-ea"/>
                <a:cs typeface="+mn-cs"/>
              </a:rPr>
              <a:t>Heeft deze bron de expertise en/of middelen om (primair) onderzoek te doen naar het onderwerp van het bericht?</a:t>
            </a:r>
            <a:endParaRPr lang="nl-NL" sz="1200" b="0" i="0" kern="1200" dirty="0">
              <a:solidFill>
                <a:schemeClr val="tx1"/>
              </a:solidFill>
              <a:effectLst/>
              <a:latin typeface="+mn-lt"/>
              <a:cs typeface="Calibri"/>
            </a:endParaRPr>
          </a:p>
          <a:p>
            <a:endParaRPr lang="nl-NL" b="0" i="0" kern="1200" dirty="0">
              <a:effectLst/>
            </a:endParaRPr>
          </a:p>
          <a:p>
            <a:r>
              <a:rPr lang="nl-NL" b="1" dirty="0"/>
              <a:t>ZOEK DE ORIGINELE CONTEXT</a:t>
            </a:r>
            <a:endParaRPr lang="nl-NL" dirty="0"/>
          </a:p>
          <a:p>
            <a:r>
              <a:rPr lang="nl-NL" b="1" i="1" dirty="0" err="1"/>
              <a:t>Skill</a:t>
            </a:r>
            <a:r>
              <a:rPr lang="nl-NL" b="1" i="1" dirty="0"/>
              <a:t>: </a:t>
            </a:r>
            <a:r>
              <a:rPr lang="nl-NL" b="1" i="1" dirty="0">
                <a:hlinkClick r:id="rId5"/>
              </a:rPr>
              <a:t>Controleer de datum</a:t>
            </a:r>
            <a:endParaRPr lang="nl-NL" dirty="0"/>
          </a:p>
          <a:p>
            <a:r>
              <a:rPr lang="nl-NL" dirty="0"/>
              <a:t>Context is belangrijk bij het verifiëren van berichten. De datum waarop het artikel is gepubliceerd is een centraal onderdeel van die context: als het bericht niet recent is, kan de informatie verouderd zijn. Kun je de publicatiedatum niet vinden, deel het bericht dan liever niet.</a:t>
            </a:r>
            <a:endParaRPr lang="nl-NL" dirty="0">
              <a:cs typeface="Calibri"/>
            </a:endParaRPr>
          </a:p>
          <a:p>
            <a:r>
              <a:rPr lang="nl-NL" b="1" i="1" dirty="0" err="1"/>
              <a:t>Skill</a:t>
            </a:r>
            <a:r>
              <a:rPr lang="nl-NL" b="1" i="1" dirty="0"/>
              <a:t>: </a:t>
            </a:r>
            <a:r>
              <a:rPr lang="nl-NL" b="1" i="1" dirty="0">
                <a:hlinkClick r:id="rId6"/>
              </a:rPr>
              <a:t>Klik door en vind</a:t>
            </a:r>
            <a:endParaRPr lang="nl-NL" dirty="0"/>
          </a:p>
          <a:p>
            <a:r>
              <a:rPr lang="nl-NL" dirty="0"/>
              <a:t>Caulfield noemt een van de meest voorkomende en gevaarlijke concepten bij het verspreiden van mis- en desinformatie: </a:t>
            </a:r>
            <a:r>
              <a:rPr lang="nl-NL" i="1" dirty="0" err="1"/>
              <a:t>false</a:t>
            </a:r>
            <a:r>
              <a:rPr lang="nl-NL" i="1" dirty="0"/>
              <a:t> framing.</a:t>
            </a:r>
            <a:r>
              <a:rPr lang="nl-NL" dirty="0"/>
              <a:t> Dit zijn berichten die zo zijn samengevat, dat de implicaties en conclusie totaal anders zijn dan in de originele, vaak degelijke bron.</a:t>
            </a:r>
            <a:endParaRPr lang="nl-NL" dirty="0">
              <a:cs typeface="Calibri"/>
            </a:endParaRPr>
          </a:p>
          <a:p>
            <a:r>
              <a:rPr lang="nl-NL" dirty="0"/>
              <a:t>Klik daarom altijd door naar het artikel dat iemand heeft gedeeld in zijn </a:t>
            </a:r>
            <a:r>
              <a:rPr lang="nl-NL" dirty="0" err="1"/>
              <a:t>socialmedia</a:t>
            </a:r>
            <a:r>
              <a:rPr lang="nl-NL" dirty="0"/>
              <a:t>-bericht en zoek op de artikelpagina naar relevante woorden. Vind je deze in een context die overeenkomt met die uit het bericht van de deler? Dan is er wellicht niets aan de hand. Vind je de zoektermen niet, lees dan het hele bericht ter controle.</a:t>
            </a:r>
            <a:endParaRPr lang="nl-NL" dirty="0">
              <a:cs typeface="Calibri"/>
            </a:endParaRPr>
          </a:p>
          <a:p>
            <a:pPr fontAlgn="base"/>
            <a:br>
              <a:rPr lang="nl-NL" b="1" dirty="0">
                <a:cs typeface="+mn-lt"/>
              </a:rPr>
            </a:br>
            <a:r>
              <a:rPr lang="nl-NL" b="1" dirty="0"/>
              <a:t>ZOEK</a:t>
            </a:r>
            <a:r>
              <a:rPr lang="nl-NL" sz="1200" b="1" i="0" kern="1200" dirty="0">
                <a:solidFill>
                  <a:schemeClr val="tx1"/>
                </a:solidFill>
                <a:effectLst/>
                <a:latin typeface="+mn-lt"/>
                <a:ea typeface="+mn-ea"/>
                <a:cs typeface="+mn-cs"/>
              </a:rPr>
              <a:t> BETERE BERICHTGEVING</a:t>
            </a:r>
            <a:endParaRPr lang="nl-NL" sz="1200" b="0" i="0" kern="1200" dirty="0">
              <a:solidFill>
                <a:schemeClr val="tx1"/>
              </a:solidFill>
              <a:effectLst/>
              <a:latin typeface="+mn-lt"/>
              <a:ea typeface="+mn-ea"/>
              <a:cs typeface="+mn-cs"/>
            </a:endParaRP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a:t>
            </a:r>
            <a:r>
              <a:rPr lang="nl-NL" sz="1200" b="1" i="1" u="none" strike="noStrike" kern="1200" dirty="0">
                <a:solidFill>
                  <a:schemeClr val="tx1"/>
                </a:solidFill>
                <a:effectLst/>
                <a:latin typeface="+mn-lt"/>
                <a:ea typeface="+mn-ea"/>
                <a:cs typeface="+mn-cs"/>
                <a:hlinkClick r:id="rId7"/>
              </a:rPr>
              <a:t>Nieuws zoeken en vergelijken</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Vertrouw je de bron van een bericht niet? Zoek het onderwerp met eventueel een paar steekwoorden op in een zoekmachine (bijvoorbeeld Google) en onderzoek of andere nieuwsmedia hetzelfde melden. Volgens Caulfield is vaak een betrouwbaarder bron beschikbaar die het bericht ook deelt. Dat kunnen twee soorten bronnen zijn: </a:t>
            </a:r>
            <a:r>
              <a:rPr lang="nl-NL" sz="1200" b="0" i="1" kern="1200" dirty="0">
                <a:solidFill>
                  <a:schemeClr val="tx1"/>
                </a:solidFill>
                <a:effectLst/>
                <a:latin typeface="+mn-lt"/>
                <a:ea typeface="+mn-ea"/>
                <a:cs typeface="+mn-cs"/>
              </a:rPr>
              <a:t>betere</a:t>
            </a:r>
            <a:r>
              <a:rPr lang="nl-NL" sz="1200" b="0" i="0" kern="1200" dirty="0">
                <a:solidFill>
                  <a:schemeClr val="tx1"/>
                </a:solidFill>
                <a:effectLst/>
                <a:latin typeface="+mn-lt"/>
                <a:ea typeface="+mn-ea"/>
                <a:cs typeface="+mn-cs"/>
              </a:rPr>
              <a:t> bronnen (bijvoorbeeld van erkende nieuwsmedia als de NOS of het NRC) of zelfs de </a:t>
            </a:r>
            <a:r>
              <a:rPr lang="nl-NL" sz="1200" b="0" i="1" kern="1200" dirty="0">
                <a:solidFill>
                  <a:schemeClr val="tx1"/>
                </a:solidFill>
                <a:effectLst/>
                <a:latin typeface="+mn-lt"/>
                <a:ea typeface="+mn-ea"/>
                <a:cs typeface="+mn-cs"/>
              </a:rPr>
              <a:t>originele </a:t>
            </a:r>
            <a:r>
              <a:rPr lang="nl-NL" sz="1200" b="0" i="0" kern="1200" dirty="0">
                <a:solidFill>
                  <a:schemeClr val="tx1"/>
                </a:solidFill>
                <a:effectLst/>
                <a:latin typeface="+mn-lt"/>
                <a:ea typeface="+mn-ea"/>
                <a:cs typeface="+mn-cs"/>
              </a:rPr>
              <a:t>bron.</a:t>
            </a:r>
            <a:br>
              <a:rPr lang="nl-NL" sz="1200" b="0" i="0" kern="1200" dirty="0">
                <a:effectLst/>
                <a:cs typeface="+mn-lt"/>
              </a:rPr>
            </a:b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Kies er in dat geval voor om de betere of originele bron op sociale media te delen in plaats van het initiële bericht. Af en toe vind je zelfs een compleet </a:t>
            </a:r>
            <a:r>
              <a:rPr lang="nl-NL" sz="1200" b="0" i="0" kern="1200" dirty="0" err="1">
                <a:solidFill>
                  <a:schemeClr val="tx1"/>
                </a:solidFill>
                <a:effectLst/>
                <a:latin typeface="+mn-lt"/>
                <a:ea typeface="+mn-ea"/>
                <a:cs typeface="+mn-cs"/>
              </a:rPr>
              <a:t>factcheckbericht</a:t>
            </a:r>
            <a:r>
              <a:rPr lang="nl-NL" sz="1200" b="0" i="0" kern="1200" dirty="0">
                <a:solidFill>
                  <a:schemeClr val="tx1"/>
                </a:solidFill>
                <a:effectLst/>
                <a:latin typeface="+mn-lt"/>
                <a:ea typeface="+mn-ea"/>
                <a:cs typeface="+mn-cs"/>
              </a:rPr>
              <a:t> over het onderwerp, vooral als het een controversiële en/of dubieuze bewering bevat.</a:t>
            </a:r>
            <a:br>
              <a:rPr lang="nl-NL" sz="1200" b="0" i="0" kern="1200" dirty="0">
                <a:effectLst/>
                <a:cs typeface="+mn-lt"/>
              </a:rPr>
            </a:b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Vind je geen andere bronnen die dit bericht delen, dan betekent dat doorgaans niet veel goeds.</a:t>
            </a:r>
            <a:endParaRPr lang="nl-NL" sz="1200" b="0" i="0" kern="1200" dirty="0">
              <a:solidFill>
                <a:schemeClr val="tx1"/>
              </a:solidFill>
              <a:effectLst/>
              <a:latin typeface="+mn-lt"/>
              <a:cs typeface="Calibri"/>
            </a:endParaRPr>
          </a:p>
          <a:p>
            <a:pPr fontAlgn="base"/>
            <a:r>
              <a:rPr lang="nl-NL" sz="1200" b="1" i="1" kern="1200" dirty="0" err="1">
                <a:solidFill>
                  <a:schemeClr val="tx1"/>
                </a:solidFill>
                <a:effectLst/>
                <a:latin typeface="+mn-lt"/>
                <a:ea typeface="+mn-ea"/>
                <a:cs typeface="+mn-cs"/>
              </a:rPr>
              <a:t>Skill</a:t>
            </a:r>
            <a:r>
              <a:rPr lang="nl-NL" sz="1200" b="1" i="1" kern="1200" dirty="0">
                <a:solidFill>
                  <a:schemeClr val="tx1"/>
                </a:solidFill>
                <a:effectLst/>
                <a:latin typeface="+mn-lt"/>
                <a:ea typeface="+mn-ea"/>
                <a:cs typeface="+mn-cs"/>
              </a:rPr>
              <a:t>: Op afbeelding zoeken</a:t>
            </a:r>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Alhoewel op de SIFT-website nog geen informatie over </a:t>
            </a:r>
            <a:r>
              <a:rPr lang="nl-NL" sz="1200" b="0" i="1" kern="1200" dirty="0">
                <a:solidFill>
                  <a:schemeClr val="tx1"/>
                </a:solidFill>
                <a:effectLst/>
                <a:latin typeface="+mn-lt"/>
                <a:ea typeface="+mn-ea"/>
                <a:cs typeface="+mn-cs"/>
              </a:rPr>
              <a:t>reverse image search </a:t>
            </a:r>
            <a:r>
              <a:rPr lang="nl-NL" sz="1200" b="0" i="0" kern="1200" dirty="0">
                <a:solidFill>
                  <a:schemeClr val="tx1"/>
                </a:solidFill>
                <a:effectLst/>
                <a:latin typeface="+mn-lt"/>
                <a:ea typeface="+mn-ea"/>
                <a:cs typeface="+mn-cs"/>
              </a:rPr>
              <a:t>staat (‘</a:t>
            </a:r>
            <a:r>
              <a:rPr lang="nl-NL" sz="1200" b="0" i="0" kern="1200" dirty="0" err="1">
                <a:solidFill>
                  <a:schemeClr val="tx1"/>
                </a:solidFill>
                <a:effectLst/>
                <a:latin typeface="+mn-lt"/>
                <a:ea typeface="+mn-ea"/>
                <a:cs typeface="+mn-cs"/>
              </a:rPr>
              <a:t>coming</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soon</a:t>
            </a:r>
            <a:r>
              <a:rPr lang="nl-NL" sz="1200" b="0" i="0" kern="1200" dirty="0">
                <a:solidFill>
                  <a:schemeClr val="tx1"/>
                </a:solidFill>
                <a:effectLst/>
                <a:latin typeface="+mn-lt"/>
                <a:ea typeface="+mn-ea"/>
                <a:cs typeface="+mn-cs"/>
              </a:rPr>
              <a:t>’, aldus de site), heeft Nieuwscheckers hierover al het nodige gepubliceerd. </a:t>
            </a:r>
            <a:r>
              <a:rPr lang="nl-NL" sz="1200" b="0" i="0" u="none" strike="noStrike" kern="1200" dirty="0">
                <a:solidFill>
                  <a:schemeClr val="tx1"/>
                </a:solidFill>
                <a:effectLst/>
                <a:latin typeface="+mn-lt"/>
                <a:ea typeface="+mn-ea"/>
                <a:cs typeface="+mn-cs"/>
                <a:hlinkClick r:id="rId8"/>
              </a:rPr>
              <a:t>Op deze website</a:t>
            </a:r>
            <a:r>
              <a:rPr lang="nl-NL" sz="1200" b="0" i="0" kern="1200" dirty="0">
                <a:solidFill>
                  <a:schemeClr val="tx1"/>
                </a:solidFill>
                <a:effectLst/>
                <a:latin typeface="+mn-lt"/>
                <a:ea typeface="+mn-ea"/>
                <a:cs typeface="+mn-cs"/>
              </a:rPr>
              <a:t> legt Nieuwschecker Peter Burger stap voor stap uit hoe je foto’s kunt checken met behulp van een online zoekmachine zoals </a:t>
            </a:r>
            <a:r>
              <a:rPr lang="nl-NL" sz="1200" b="0" i="0" u="none" strike="noStrike" kern="1200" dirty="0">
                <a:solidFill>
                  <a:schemeClr val="tx1"/>
                </a:solidFill>
                <a:effectLst/>
                <a:latin typeface="+mn-lt"/>
                <a:ea typeface="+mn-ea"/>
                <a:cs typeface="+mn-cs"/>
                <a:hlinkClick r:id="rId9"/>
              </a:rPr>
              <a:t>Google Afbeeldingen</a:t>
            </a:r>
            <a:r>
              <a:rPr lang="nl-NL" sz="1200" b="0" i="0" kern="1200" dirty="0">
                <a:solidFill>
                  <a:schemeClr val="tx1"/>
                </a:solidFill>
                <a:effectLst/>
                <a:latin typeface="+mn-lt"/>
                <a:ea typeface="+mn-ea"/>
                <a:cs typeface="+mn-cs"/>
              </a:rPr>
              <a:t> of </a:t>
            </a:r>
            <a:r>
              <a:rPr lang="nl-NL" sz="1200" b="0" i="0" u="none" strike="noStrike" kern="1200" dirty="0" err="1">
                <a:solidFill>
                  <a:schemeClr val="tx1"/>
                </a:solidFill>
                <a:effectLst/>
                <a:latin typeface="+mn-lt"/>
                <a:ea typeface="+mn-ea"/>
                <a:cs typeface="+mn-cs"/>
                <a:hlinkClick r:id="rId10"/>
              </a:rPr>
              <a:t>TinEye</a:t>
            </a:r>
            <a:r>
              <a:rPr lang="nl-NL" sz="1200" b="0" i="0" kern="1200" dirty="0">
                <a:solidFill>
                  <a:schemeClr val="tx1"/>
                </a:solidFill>
                <a:effectLst/>
                <a:latin typeface="+mn-lt"/>
                <a:ea typeface="+mn-ea"/>
                <a:cs typeface="+mn-cs"/>
              </a:rPr>
              <a:t>. In het filmpje hieronder doen we het je voor.</a:t>
            </a:r>
            <a:br>
              <a:rPr lang="nl-NL" sz="1200" b="0" i="0" kern="1200" dirty="0">
                <a:effectLst/>
                <a:cs typeface="+mn-lt"/>
              </a:rPr>
            </a:br>
            <a:endParaRPr lang="nl-NL" sz="1200" b="0" i="0" kern="1200" dirty="0">
              <a:solidFill>
                <a:schemeClr val="tx1"/>
              </a:solidFill>
              <a:effectLst/>
              <a:latin typeface="+mn-lt"/>
              <a:cs typeface="Calibri"/>
            </a:endParaRPr>
          </a:p>
        </p:txBody>
      </p:sp>
      <p:sp>
        <p:nvSpPr>
          <p:cNvPr id="4" name="Tijdelijke aanduiding voor dianummer 3"/>
          <p:cNvSpPr>
            <a:spLocks noGrp="1"/>
          </p:cNvSpPr>
          <p:nvPr>
            <p:ph type="sldNum" sz="quarter" idx="5"/>
          </p:nvPr>
        </p:nvSpPr>
        <p:spPr/>
        <p:txBody>
          <a:bodyPr/>
          <a:lstStyle/>
          <a:p>
            <a:fld id="{9CE68CFA-4F4F-4455-9798-BD89B57521B4}" type="slidenum">
              <a:rPr lang="nl-NL" smtClean="0"/>
              <a:t>10</a:t>
            </a:fld>
            <a:endParaRPr lang="nl-NL"/>
          </a:p>
        </p:txBody>
      </p:sp>
    </p:spTree>
    <p:extLst>
      <p:ext uri="{BB962C8B-B14F-4D97-AF65-F5344CB8AC3E}">
        <p14:creationId xmlns:p14="http://schemas.microsoft.com/office/powerpoint/2010/main" val="399157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Verdieping over vormen van nep nieuws. </a:t>
            </a:r>
          </a:p>
          <a:p>
            <a:endParaRPr lang="nl-NL" dirty="0"/>
          </a:p>
          <a:p>
            <a:r>
              <a:rPr lang="nl-NL" dirty="0"/>
              <a:t>Voor de docent: https://www.frankwatching.com/archive/2022/04/05/soorten-nepnieuws-herkennen/</a:t>
            </a:r>
          </a:p>
          <a:p>
            <a:endParaRPr lang="nl-NL" dirty="0"/>
          </a:p>
          <a:p>
            <a:r>
              <a:rPr lang="nl-NL" dirty="0"/>
              <a:t>De Speld: satire/parodie (bron: https://speld.nl/2022/11/18/honderdduizenden-internettrollen-met-uitsterven-bedreigd/)</a:t>
            </a:r>
          </a:p>
          <a:p>
            <a:r>
              <a:rPr lang="nl-NL" dirty="0" err="1"/>
              <a:t>NineForNews</a:t>
            </a:r>
            <a:r>
              <a:rPr lang="nl-NL" dirty="0"/>
              <a:t>: onjuist verband/bedrieglijke bron/deels misleidende context (bron: https://www.ninefornews.nl/koudste-18-september-ooit-nos-achtuurjournaal-zwijgt-kijk-de-klimaatmaatregelen-werken/)</a:t>
            </a:r>
          </a:p>
          <a:p>
            <a:r>
              <a:rPr lang="nl-NL" dirty="0" err="1"/>
              <a:t>Bitcoinfraude</a:t>
            </a:r>
            <a:r>
              <a:rPr lang="nl-NL" dirty="0"/>
              <a:t>: </a:t>
            </a:r>
            <a:r>
              <a:rPr lang="nl-NL" dirty="0" err="1"/>
              <a:t>clickbait</a:t>
            </a:r>
            <a:r>
              <a:rPr lang="nl-NL" dirty="0"/>
              <a:t>, niet alleen wordt dit gebruikt om geld te verdienen door clicks, maar ook kunnen het oplichtpraktijken zijn. (bron: https://www.businessinsider.nl/bitcoin-fraude-john-de-mol/)</a:t>
            </a:r>
          </a:p>
          <a:p>
            <a:endParaRPr lang="nl-NL" dirty="0"/>
          </a:p>
        </p:txBody>
      </p:sp>
    </p:spTree>
    <p:extLst>
      <p:ext uri="{BB962C8B-B14F-4D97-AF65-F5344CB8AC3E}">
        <p14:creationId xmlns:p14="http://schemas.microsoft.com/office/powerpoint/2010/main" val="207727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denk je dat het echt op nep is?</a:t>
            </a:r>
          </a:p>
          <a:p>
            <a:r>
              <a:rPr lang="nl-NL" dirty="0"/>
              <a:t>Doorvragen naar wat de studenten zeggen = goed luisteren</a:t>
            </a:r>
          </a:p>
          <a:p>
            <a:endParaRPr lang="nl-NL" dirty="0"/>
          </a:p>
          <a:p>
            <a:r>
              <a:rPr lang="nl-NL" dirty="0"/>
              <a:t>Voor de docent: https://eenvandaag.avrotros.nl/item/fake-news-en-angst-op-social-media-na-manchester/</a:t>
            </a:r>
          </a:p>
          <a:p>
            <a:endParaRPr lang="nl-NL" dirty="0"/>
          </a:p>
        </p:txBody>
      </p:sp>
    </p:spTree>
    <p:extLst>
      <p:ext uri="{BB962C8B-B14F-4D97-AF65-F5344CB8AC3E}">
        <p14:creationId xmlns:p14="http://schemas.microsoft.com/office/powerpoint/2010/main" val="298355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berichtgeving is nep. Er is een andere afbeelding gebruikt. Het is ook mogelijk om via sociale media te ontdekken of iets echt of nep is, maar dan blijft het moeilijk om erachter te komen of de auteur de waarheid spreekt of niet.</a:t>
            </a:r>
          </a:p>
        </p:txBody>
      </p:sp>
    </p:spTree>
    <p:extLst>
      <p:ext uri="{BB962C8B-B14F-4D97-AF65-F5344CB8AC3E}">
        <p14:creationId xmlns:p14="http://schemas.microsoft.com/office/powerpoint/2010/main" val="407518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p:txBody>
      </p:sp>
    </p:spTree>
    <p:extLst>
      <p:ext uri="{BB962C8B-B14F-4D97-AF65-F5344CB8AC3E}">
        <p14:creationId xmlns:p14="http://schemas.microsoft.com/office/powerpoint/2010/main" val="120478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0" dirty="0"/>
              <a:t>Video van de NOS over het gebruik van </a:t>
            </a:r>
            <a:r>
              <a:rPr lang="nl-NL" sz="1000" b="0" dirty="0" err="1"/>
              <a:t>deepfakes</a:t>
            </a:r>
            <a:r>
              <a:rPr lang="nl-NL" sz="1000" b="0" dirty="0"/>
              <a:t>. Op de volgende slide wordt uitgelegd hoe het werkt.</a:t>
            </a:r>
          </a:p>
          <a:p>
            <a:endParaRPr lang="nl-NL" sz="1000" b="0" dirty="0"/>
          </a:p>
          <a:p>
            <a:r>
              <a:rPr lang="nl-NL" sz="1000" b="0" dirty="0"/>
              <a:t>Ga de discussie aan met de klas. Vinden zij dat het verboden moet worden? Is het gevaarlijk? Hoe ver kan je gaan? Stel je voor dat dit met jouw gezicht wordt gebruikt. </a:t>
            </a:r>
          </a:p>
          <a:p>
            <a:endParaRPr lang="nl-NL" sz="1000" b="0" dirty="0"/>
          </a:p>
          <a:p>
            <a:r>
              <a:rPr lang="nl-NL" sz="1000" b="0" dirty="0"/>
              <a:t>Lees eventueel de reacties onder de video en laat studenten daarop reageren.</a:t>
            </a:r>
            <a:endParaRPr lang="nl-NL" sz="800" b="0" dirty="0"/>
          </a:p>
        </p:txBody>
      </p:sp>
    </p:spTree>
    <p:extLst>
      <p:ext uri="{BB962C8B-B14F-4D97-AF65-F5344CB8AC3E}">
        <p14:creationId xmlns:p14="http://schemas.microsoft.com/office/powerpoint/2010/main" val="4249086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Via </a:t>
            </a:r>
            <a:r>
              <a:rPr lang="nl-NL" dirty="0">
                <a:hlinkClick r:id="rId3"/>
              </a:rPr>
              <a:t>https://npokennis.nl/story/77/wat-is-deepfake</a:t>
            </a:r>
            <a:r>
              <a:rPr lang="nl-NL" dirty="0"/>
              <a:t> kun je slides doorlopen met uitleg over </a:t>
            </a:r>
            <a:r>
              <a:rPr lang="nl-NL" dirty="0" err="1"/>
              <a:t>deepfakes</a:t>
            </a:r>
            <a:r>
              <a:rPr lang="nl-NL" dirty="0"/>
              <a:t> en bewegende beelden. </a:t>
            </a:r>
          </a:p>
          <a:p>
            <a:endParaRPr lang="nl-NL" noProof="0" dirty="0"/>
          </a:p>
          <a:p>
            <a:r>
              <a:rPr lang="nl-NL" noProof="0" dirty="0"/>
              <a:t>Studenten kunnen de QR-code scannen en het zelf lezen of gezamenlijk doen. Wanneer je liever geen telefoons gebruikt, kun je gebruik maken van de volgende slide.</a:t>
            </a:r>
          </a:p>
        </p:txBody>
      </p:sp>
    </p:spTree>
    <p:extLst>
      <p:ext uri="{BB962C8B-B14F-4D97-AF65-F5344CB8AC3E}">
        <p14:creationId xmlns:p14="http://schemas.microsoft.com/office/powerpoint/2010/main" val="2541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Speel dit in de vorm van petje op petje af. Links is staan, rechts is zitten. Degene die het fout hebben doen niet meer mee. Zo ga je door tot degene die als laatste overblijft het spel wint.</a:t>
            </a:r>
          </a:p>
          <a:p>
            <a:endParaRPr lang="nl-NL" dirty="0"/>
          </a:p>
        </p:txBody>
      </p:sp>
    </p:spTree>
    <p:extLst>
      <p:ext uri="{BB962C8B-B14F-4D97-AF65-F5344CB8AC3E}">
        <p14:creationId xmlns:p14="http://schemas.microsoft.com/office/powerpoint/2010/main" val="235197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Zijn</a:t>
            </a:r>
            <a:r>
              <a:rPr lang="en-GB" dirty="0"/>
              <a:t> de </a:t>
            </a:r>
            <a:r>
              <a:rPr lang="en-GB" dirty="0" err="1"/>
              <a:t>lesdoelen</a:t>
            </a:r>
            <a:r>
              <a:rPr lang="en-GB" dirty="0"/>
              <a:t> </a:t>
            </a:r>
            <a:r>
              <a:rPr lang="en-GB" dirty="0" err="1"/>
              <a:t>behaald</a:t>
            </a:r>
            <a:r>
              <a:rPr lang="en-GB" dirty="0"/>
              <a:t>?</a:t>
            </a:r>
            <a:endParaRPr lang="en-US" dirty="0"/>
          </a:p>
          <a:p>
            <a:endParaRPr lang="nl-NL" dirty="0"/>
          </a:p>
        </p:txBody>
      </p:sp>
    </p:spTree>
    <p:extLst>
      <p:ext uri="{BB962C8B-B14F-4D97-AF65-F5344CB8AC3E}">
        <p14:creationId xmlns:p14="http://schemas.microsoft.com/office/powerpoint/2010/main" val="2546598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0643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5586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Vraag aan de studenten of ze nog voor en nadelen kunnen benoemen van de bovenste rij foto’s.</a:t>
            </a:r>
          </a:p>
          <a:p>
            <a:endParaRPr lang="nl-NL" dirty="0"/>
          </a:p>
          <a:p>
            <a:r>
              <a:rPr lang="nl-NL" dirty="0"/>
              <a:t>Herhaal dat de portfolio-opdracht gemaakt moet worden met Craiyon. Voor degenen met meer voorkennis en vaardigheden kan DALL-E een leukere optie zijn. Dit kun je eventueel benoemen.</a:t>
            </a:r>
          </a:p>
          <a:p>
            <a:r>
              <a:rPr lang="nl-NL" dirty="0"/>
              <a:t>DALL-E2 en Craiyon kunnen door </a:t>
            </a:r>
            <a:r>
              <a:rPr lang="nl-NL" dirty="0" err="1"/>
              <a:t>artificial</a:t>
            </a:r>
            <a:r>
              <a:rPr lang="nl-NL" dirty="0"/>
              <a:t> intelligence afbeeldingen genereren. </a:t>
            </a:r>
            <a:endParaRPr lang="en-GB" dirty="0"/>
          </a:p>
        </p:txBody>
      </p:sp>
    </p:spTree>
    <p:extLst>
      <p:ext uri="{BB962C8B-B14F-4D97-AF65-F5344CB8AC3E}">
        <p14:creationId xmlns:p14="http://schemas.microsoft.com/office/powerpoint/2010/main" val="477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de studenten bewust van de lesdoelen.</a:t>
            </a:r>
            <a:endParaRPr lang="en-US" dirty="0"/>
          </a:p>
          <a:p>
            <a:endParaRPr lang="nl-NL" dirty="0"/>
          </a:p>
        </p:txBody>
      </p:sp>
    </p:spTree>
    <p:extLst>
      <p:ext uri="{BB962C8B-B14F-4D97-AF65-F5344CB8AC3E}">
        <p14:creationId xmlns:p14="http://schemas.microsoft.com/office/powerpoint/2010/main" val="321370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stelling is ter introductie van kritisch denken.</a:t>
            </a:r>
          </a:p>
        </p:txBody>
      </p:sp>
    </p:spTree>
    <p:extLst>
      <p:ext uri="{BB962C8B-B14F-4D97-AF65-F5344CB8AC3E}">
        <p14:creationId xmlns:p14="http://schemas.microsoft.com/office/powerpoint/2010/main" val="274986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Allereerst is er een belangrijk verschil tussen misinformatie en desinformatie. </a:t>
            </a:r>
          </a:p>
          <a:p>
            <a:br>
              <a:rPr lang="nl-NL" sz="1200" dirty="0">
                <a:cs typeface="+mn-lt"/>
              </a:rPr>
            </a:br>
            <a:r>
              <a:rPr lang="nl-NL" sz="1200" dirty="0"/>
              <a:t>- </a:t>
            </a:r>
            <a:r>
              <a:rPr lang="nl-NL" sz="1200" b="1" i="0" kern="1200" dirty="0">
                <a:solidFill>
                  <a:schemeClr val="tx1"/>
                </a:solidFill>
                <a:effectLst/>
                <a:latin typeface="+mn-lt"/>
                <a:ea typeface="+mn-ea"/>
                <a:cs typeface="+mn-cs"/>
              </a:rPr>
              <a:t>Misinformatie</a:t>
            </a:r>
            <a:r>
              <a:rPr lang="nl-NL" sz="1200" b="0" i="0" kern="1200" dirty="0">
                <a:solidFill>
                  <a:schemeClr val="tx1"/>
                </a:solidFill>
                <a:effectLst/>
                <a:latin typeface="+mn-lt"/>
                <a:ea typeface="+mn-ea"/>
                <a:cs typeface="+mn-cs"/>
              </a:rPr>
              <a:t>: als een journalist per ongeluk schrijft dat sprake is van 21 doden, terwijl dat er feitelijk 12 zijn, dan is dat misinformatie. De informatie klopt niet, maar de journalist probeerde niet bewust te misleiden. Misinformatie is geen nepnieuws.</a:t>
            </a:r>
            <a:r>
              <a:rPr lang="nl-NL" sz="1200" dirty="0"/>
              <a:t> </a:t>
            </a:r>
          </a:p>
          <a:p>
            <a:br>
              <a:rPr lang="nl-NL" sz="1200" dirty="0">
                <a:cs typeface="+mn-lt"/>
              </a:rPr>
            </a:br>
            <a:r>
              <a:rPr lang="nl-NL" sz="1200" dirty="0"/>
              <a:t>- </a:t>
            </a:r>
            <a:r>
              <a:rPr lang="nl-NL" sz="1200" b="1" i="0" kern="1200" dirty="0">
                <a:solidFill>
                  <a:schemeClr val="tx1"/>
                </a:solidFill>
                <a:effectLst/>
                <a:latin typeface="+mn-lt"/>
                <a:ea typeface="+mn-ea"/>
                <a:cs typeface="+mn-cs"/>
              </a:rPr>
              <a:t>Desinformatie</a:t>
            </a:r>
            <a:r>
              <a:rPr lang="nl-NL" sz="1200" b="0" i="0" kern="1200" dirty="0">
                <a:solidFill>
                  <a:schemeClr val="tx1"/>
                </a:solidFill>
                <a:effectLst/>
                <a:latin typeface="+mn-lt"/>
                <a:ea typeface="+mn-ea"/>
                <a:cs typeface="+mn-cs"/>
              </a:rPr>
              <a:t>: nepnieuwsberichten zijn nieuwsberichten die bewust en aantoonbaar onwaar zijn én de lezer kunnen misleiden. Omdat deze berichten willen misleiden is het belangrijk deze te herkennen</a:t>
            </a:r>
            <a:r>
              <a:rPr lang="nl-NL" sz="1200" dirty="0"/>
              <a:t>.</a:t>
            </a:r>
            <a:endParaRPr lang="nl-NL" sz="1200" b="0" i="0" kern="1200" dirty="0">
              <a:solidFill>
                <a:schemeClr val="tx1"/>
              </a:solidFill>
              <a:effectLst/>
              <a:latin typeface="+mn-lt"/>
              <a:cs typeface="Calibri"/>
            </a:endParaRPr>
          </a:p>
          <a:p>
            <a:endParaRPr lang="nl-NL" sz="1200" dirty="0"/>
          </a:p>
          <a:p>
            <a:endParaRPr lang="nl-NL" dirty="0"/>
          </a:p>
        </p:txBody>
      </p:sp>
    </p:spTree>
    <p:extLst>
      <p:ext uri="{BB962C8B-B14F-4D97-AF65-F5344CB8AC3E}">
        <p14:creationId xmlns:p14="http://schemas.microsoft.com/office/powerpoint/2010/main" val="8148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t>Vraag de studenten om te noteren wat ze tijdens de video hebben gehoord.</a:t>
            </a:r>
          </a:p>
          <a:p>
            <a:endParaRPr lang="nl-NL" sz="1000" b="1" dirty="0"/>
          </a:p>
          <a:p>
            <a:r>
              <a:rPr lang="nl-NL" sz="1000" b="1" dirty="0"/>
              <a:t>Fake news = nepnieuws</a:t>
            </a:r>
          </a:p>
          <a:p>
            <a:r>
              <a:rPr lang="nl-NL" sz="800" dirty="0"/>
              <a:t>- Informatie die bewust misleidend of onjuist, verpakt als nieuwsbericht.</a:t>
            </a:r>
            <a:endParaRPr lang="nl-NL" sz="800" dirty="0">
              <a:cs typeface="Calibri"/>
            </a:endParaRPr>
          </a:p>
          <a:p>
            <a:r>
              <a:rPr lang="nl-NL" sz="800" dirty="0"/>
              <a:t>- Wordt gemaakt om grappig te zijn, om aandacht te krijgen, om meningen te beïnvloeden, om geld te verdienen. </a:t>
            </a:r>
            <a:endParaRPr lang="nl-NL" sz="800" dirty="0">
              <a:cs typeface="Calibri"/>
            </a:endParaRPr>
          </a:p>
          <a:p>
            <a:r>
              <a:rPr lang="nl-NL" sz="800" dirty="0"/>
              <a:t>- Het bestaat duizenden jaren, maar wordt sneller verspreid dan vroegen. </a:t>
            </a:r>
            <a:endParaRPr lang="nl-NL" sz="800" dirty="0">
              <a:cs typeface="Calibri"/>
            </a:endParaRPr>
          </a:p>
          <a:p>
            <a:r>
              <a:rPr lang="nl-NL" sz="800" dirty="0"/>
              <a:t>- Het wordt onder andere verspreid op de sociale media</a:t>
            </a:r>
            <a:endParaRPr lang="nl-NL" sz="800" dirty="0">
              <a:cs typeface="Calibri" panose="020F0502020204030204"/>
            </a:endParaRPr>
          </a:p>
          <a:p>
            <a:r>
              <a:rPr lang="nl-NL" sz="800" dirty="0"/>
              <a:t>- Gevolgen: je weet niet meer wie je kan geloven, je kan dingen geloven die niet kloppen waardoor het lastiger is om een mening te vormen. </a:t>
            </a:r>
            <a:endParaRPr lang="nl-NL" sz="800" dirty="0">
              <a:cs typeface="Calibri" panose="020F0502020204030204"/>
            </a:endParaRPr>
          </a:p>
          <a:p>
            <a:endParaRPr lang="nl-NL" sz="800" dirty="0"/>
          </a:p>
        </p:txBody>
      </p:sp>
    </p:spTree>
    <p:extLst>
      <p:ext uri="{BB962C8B-B14F-4D97-AF65-F5344CB8AC3E}">
        <p14:creationId xmlns:p14="http://schemas.microsoft.com/office/powerpoint/2010/main" val="116866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10000"/>
              </a:lnSpc>
              <a:buClr>
                <a:srgbClr val="FCD300"/>
              </a:buClr>
              <a:buNone/>
            </a:pPr>
            <a: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Samenvatting van de video. Kan eventueel worden besproken met de klas. In dia 11 wordt een deel nogmaals herhaald.</a:t>
            </a:r>
          </a:p>
          <a:p>
            <a:endParaRPr lang="nl-NL" dirty="0"/>
          </a:p>
        </p:txBody>
      </p:sp>
    </p:spTree>
    <p:extLst>
      <p:ext uri="{BB962C8B-B14F-4D97-AF65-F5344CB8AC3E}">
        <p14:creationId xmlns:p14="http://schemas.microsoft.com/office/powerpoint/2010/main" val="304666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Laat de studenten ontdekken wat voor een nieuwsbron </a:t>
            </a:r>
            <a:r>
              <a:rPr lang="nl-NL" noProof="0" dirty="0" err="1"/>
              <a:t>ninefornews</a:t>
            </a:r>
            <a:r>
              <a:rPr lang="nl-NL" noProof="0" dirty="0"/>
              <a:t> is. Wanneer je via Google zoekt naar </a:t>
            </a:r>
            <a:r>
              <a:rPr lang="nl-NL" noProof="0" dirty="0" err="1"/>
              <a:t>ninefornews</a:t>
            </a:r>
            <a:r>
              <a:rPr lang="nl-NL" noProof="0" dirty="0"/>
              <a:t>, kom je meerdere bronnen tegen die zeggen dat zij nepnieuws verspreiden.</a:t>
            </a:r>
          </a:p>
          <a:p>
            <a:endParaRPr lang="nl-NL" noProof="0" dirty="0"/>
          </a:p>
          <a:p>
            <a:r>
              <a:rPr lang="nl-NL" noProof="0" dirty="0"/>
              <a:t>Het klopt dat 18 september de koudste ooit was, maar niet dat de klimaatmaatregelen werken. Er is wel opwarming, maar tegelijkertijd zijn de extremen ook erger, dus zijn er ook koudere dagen. Als je kijkt naar het gemiddelde van een heel jaar, stijgt de temperatuur alsnog. </a:t>
            </a:r>
          </a:p>
        </p:txBody>
      </p:sp>
    </p:spTree>
    <p:extLst>
      <p:ext uri="{BB962C8B-B14F-4D97-AF65-F5344CB8AC3E}">
        <p14:creationId xmlns:p14="http://schemas.microsoft.com/office/powerpoint/2010/main" val="392697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37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46932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08806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7450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840546AD-48BD-9346-8329-D451901D644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8268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40546AD-48BD-9346-8329-D451901D644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8481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840546AD-48BD-9346-8329-D451901D644A}"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428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40546AD-48BD-9346-8329-D451901D644A}"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07202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46AD-48BD-9346-8329-D451901D644A}"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822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6468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05186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0546AD-48BD-9346-8329-D451901D644A}" type="datetimeFigureOut">
              <a:rPr lang="en-US" smtClean="0"/>
              <a:t>1/27/2023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FAC9F5-6142-144E-853D-B104371D383F}" type="slidenum">
              <a:rPr lang="en-US" smtClean="0"/>
              <a:t>‹nr.›</a:t>
            </a:fld>
            <a:endParaRPr lang="en-US"/>
          </a:p>
        </p:txBody>
      </p:sp>
    </p:spTree>
    <p:extLst>
      <p:ext uri="{BB962C8B-B14F-4D97-AF65-F5344CB8AC3E}">
        <p14:creationId xmlns:p14="http://schemas.microsoft.com/office/powerpoint/2010/main" val="256286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15_7CC6D71F.xml"/><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hyperlink" Target="https://www.youtube.com/watch?v=S2G9vZKlP4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npokennis.nl/story/77/wat-is-deepfake" TargetMode="External"/><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4.jpg"/><Relationship Id="rId4" Type="http://schemas.openxmlformats.org/officeDocument/2006/relationships/hyperlink" Target="https://www.whichfaceisreal.com/index.ph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creativecommons.org/licenses/by-nc-sa/4.0/legalcode.nl"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hyperlink" Target="https://www.youtube.com/watch?v=XyKVoLGY19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4598" y="1125524"/>
            <a:ext cx="3049634" cy="830997"/>
          </a:xfrm>
          <a:prstGeom prst="rect">
            <a:avLst/>
          </a:prstGeom>
          <a:noFill/>
        </p:spPr>
        <p:txBody>
          <a:bodyPr wrap="square" rtlCol="0">
            <a:spAutoFit/>
          </a:bodyPr>
          <a:lstStyle/>
          <a:p>
            <a:pPr algn="ctr"/>
            <a:r>
              <a:rPr lang="en-US" sz="4800" b="1" spc="300">
                <a:latin typeface="Bebas Neue Regular"/>
                <a:cs typeface="Bebas Neue Regular"/>
              </a:rPr>
              <a:t>Les 6 </a:t>
            </a:r>
          </a:p>
        </p:txBody>
      </p:sp>
      <p:sp>
        <p:nvSpPr>
          <p:cNvPr id="10" name="TextBox 9"/>
          <p:cNvSpPr txBox="1"/>
          <p:nvPr/>
        </p:nvSpPr>
        <p:spPr>
          <a:xfrm>
            <a:off x="199556" y="1956521"/>
            <a:ext cx="3635022" cy="1200329"/>
          </a:xfrm>
          <a:prstGeom prst="rect">
            <a:avLst/>
          </a:prstGeom>
          <a:noFill/>
        </p:spPr>
        <p:txBody>
          <a:bodyPr wrap="square" rtlCol="0">
            <a:spAutoFit/>
          </a:bodyPr>
          <a:lstStyle/>
          <a:p>
            <a:pPr algn="ctr"/>
            <a:r>
              <a:rPr lang="en-GB" sz="3600" spc="300">
                <a:solidFill>
                  <a:srgbClr val="FCD300"/>
                </a:solidFill>
                <a:latin typeface="Bebas Neue Regular"/>
                <a:cs typeface="Bebas Neue Regular"/>
              </a:rPr>
              <a:t>Fake News</a:t>
            </a:r>
          </a:p>
          <a:p>
            <a:pPr algn="ctr"/>
            <a:r>
              <a:rPr lang="en-GB" sz="3600" spc="300">
                <a:solidFill>
                  <a:srgbClr val="FCD300"/>
                </a:solidFill>
                <a:latin typeface="Bebas Neue Regular"/>
                <a:cs typeface="Bebas Neue Regular"/>
              </a:rPr>
              <a:t>Deepfakes</a:t>
            </a:r>
          </a:p>
        </p:txBody>
      </p:sp>
      <p:sp>
        <p:nvSpPr>
          <p:cNvPr id="13" name="TextBox 12"/>
          <p:cNvSpPr txBox="1"/>
          <p:nvPr/>
        </p:nvSpPr>
        <p:spPr>
          <a:xfrm>
            <a:off x="3729581" y="1044013"/>
            <a:ext cx="1731419" cy="215444"/>
          </a:xfrm>
          <a:prstGeom prst="rect">
            <a:avLst/>
          </a:prstGeom>
          <a:noFill/>
        </p:spPr>
        <p:txBody>
          <a:bodyPr wrap="square" rtlCol="0">
            <a:spAutoFit/>
          </a:bodyPr>
          <a:lstStyle/>
          <a:p>
            <a:pPr algn="ctr"/>
            <a:r>
              <a:rPr lang="en-US" sz="800" spc="600">
                <a:solidFill>
                  <a:srgbClr val="FFFFFF"/>
                </a:solidFill>
                <a:latin typeface="Open Sans Light" charset="0"/>
                <a:ea typeface="Open Sans Light" charset="0"/>
                <a:cs typeface="Open Sans Light" charset="0"/>
              </a:rPr>
              <a:t>LOTUS CO</a:t>
            </a:r>
          </a:p>
        </p:txBody>
      </p:sp>
      <p:sp>
        <p:nvSpPr>
          <p:cNvPr id="11" name="TextBox 10"/>
          <p:cNvSpPr txBox="1"/>
          <p:nvPr/>
        </p:nvSpPr>
        <p:spPr>
          <a:xfrm>
            <a:off x="324075" y="3438415"/>
            <a:ext cx="3270680" cy="830997"/>
          </a:xfrm>
          <a:prstGeom prst="rect">
            <a:avLst/>
          </a:prstGeom>
          <a:noFill/>
        </p:spPr>
        <p:txBody>
          <a:bodyPr wrap="square" rtlCol="0">
            <a:spAutoFit/>
          </a:bodyPr>
          <a:lstStyle/>
          <a:p>
            <a:pPr algn="ctr"/>
            <a:r>
              <a:rPr lang="nl-NL" sz="1600" spc="600">
                <a:latin typeface="Bebas Neue" charset="0"/>
                <a:ea typeface="Bebas Neue" charset="0"/>
                <a:cs typeface="Bebas Neue" charset="0"/>
              </a:rPr>
              <a:t>Hoe blijf je menselijk in een digitale wereld?</a:t>
            </a:r>
            <a:endParaRPr lang="nl-NL" sz="1600" b="1" spc="600">
              <a:latin typeface="Bebas Neue" charset="0"/>
              <a:ea typeface="Bebas Neue" charset="0"/>
              <a:cs typeface="Bebas Neue" charset="0"/>
            </a:endParaRPr>
          </a:p>
        </p:txBody>
      </p:sp>
      <p:pic>
        <p:nvPicPr>
          <p:cNvPr id="16" name="Picture 6" descr="Het nieuwe Kasteel | Kasteel.gro | Digitale werkplaats Groningen 2019">
            <a:extLst>
              <a:ext uri="{FF2B5EF4-FFF2-40B4-BE49-F238E27FC236}">
                <a16:creationId xmlns:a16="http://schemas.microsoft.com/office/drawing/2014/main" id="{D8C9C4D0-F78E-42AE-BF22-B1D4B28AA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35"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8">
            <a:extLst>
              <a:ext uri="{FF2B5EF4-FFF2-40B4-BE49-F238E27FC236}">
                <a16:creationId xmlns:a16="http://schemas.microsoft.com/office/drawing/2014/main" id="{58BFDA94-3E6F-42CE-BF38-BE5895424060}"/>
              </a:ext>
            </a:extLst>
          </p:cNvPr>
          <p:cNvSpPr txBox="1"/>
          <p:nvPr/>
        </p:nvSpPr>
        <p:spPr>
          <a:xfrm>
            <a:off x="40493" y="78482"/>
            <a:ext cx="1918922" cy="276999"/>
          </a:xfrm>
          <a:prstGeom prst="rect">
            <a:avLst/>
          </a:prstGeom>
          <a:noFill/>
        </p:spPr>
        <p:txBody>
          <a:bodyPr wrap="square" rtlCol="0">
            <a:spAutoFit/>
          </a:bodyPr>
          <a:lstStyle/>
          <a:p>
            <a:r>
              <a:rPr lang="nl-NL" sz="1200" b="1">
                <a:solidFill>
                  <a:srgbClr val="FCD300"/>
                </a:solidFill>
                <a:latin typeface="Open Sans"/>
                <a:cs typeface="Open Sans"/>
              </a:rPr>
              <a:t>Digitaal</a:t>
            </a:r>
            <a:r>
              <a:rPr lang="nl-NL" sz="1200" b="1">
                <a:solidFill>
                  <a:srgbClr val="DAAD08"/>
                </a:solidFill>
                <a:latin typeface="Open Sans"/>
                <a:cs typeface="Open Sans"/>
              </a:rPr>
              <a:t> </a:t>
            </a:r>
            <a:r>
              <a:rPr lang="nl-NL" sz="1200" b="1">
                <a:latin typeface="Open Sans"/>
                <a:cs typeface="Open Sans"/>
              </a:rPr>
              <a:t>Burgerschap</a:t>
            </a:r>
          </a:p>
        </p:txBody>
      </p:sp>
      <p:pic>
        <p:nvPicPr>
          <p:cNvPr id="12" name="Afbeelding 11" descr="Afbeelding met tekst, illustratie&#10;&#10;Automatisch gegenereerde beschrijving">
            <a:extLst>
              <a:ext uri="{FF2B5EF4-FFF2-40B4-BE49-F238E27FC236}">
                <a16:creationId xmlns:a16="http://schemas.microsoft.com/office/drawing/2014/main" id="{35D78D1D-5AFD-47FD-BDA4-3675C43616DD}"/>
              </a:ext>
            </a:extLst>
          </p:cNvPr>
          <p:cNvPicPr>
            <a:picLocks noChangeAspect="1"/>
          </p:cNvPicPr>
          <p:nvPr/>
        </p:nvPicPr>
        <p:blipFill>
          <a:blip r:embed="rId4"/>
          <a:stretch>
            <a:fillRect/>
          </a:stretch>
        </p:blipFill>
        <p:spPr>
          <a:xfrm>
            <a:off x="7850465" y="4638632"/>
            <a:ext cx="1126509" cy="394138"/>
          </a:xfrm>
          <a:prstGeom prst="rect">
            <a:avLst/>
          </a:prstGeom>
        </p:spPr>
      </p:pic>
      <p:pic>
        <p:nvPicPr>
          <p:cNvPr id="3" name="Afbeelding 2" descr="Afbeelding met binnen, automaat&#10;&#10;Automatisch gegenereerde beschrijving">
            <a:extLst>
              <a:ext uri="{FF2B5EF4-FFF2-40B4-BE49-F238E27FC236}">
                <a16:creationId xmlns:a16="http://schemas.microsoft.com/office/drawing/2014/main" id="{9E7A9692-65AA-8468-7B5C-A38BF922E049}"/>
              </a:ext>
            </a:extLst>
          </p:cNvPr>
          <p:cNvPicPr>
            <a:picLocks noChangeAspect="1"/>
          </p:cNvPicPr>
          <p:nvPr/>
        </p:nvPicPr>
        <p:blipFill>
          <a:blip r:embed="rId5"/>
          <a:stretch>
            <a:fillRect/>
          </a:stretch>
        </p:blipFill>
        <p:spPr>
          <a:xfrm>
            <a:off x="3840104" y="9387"/>
            <a:ext cx="5308600" cy="5143500"/>
          </a:xfrm>
          <a:prstGeom prst="rect">
            <a:avLst/>
          </a:prstGeom>
        </p:spPr>
      </p:pic>
    </p:spTree>
    <p:extLst>
      <p:ext uri="{BB962C8B-B14F-4D97-AF65-F5344CB8AC3E}">
        <p14:creationId xmlns:p14="http://schemas.microsoft.com/office/powerpoint/2010/main" val="74686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FD8D9AF-CD3C-FBE9-EBBB-7B2CE322292A}"/>
              </a:ext>
            </a:extLst>
          </p:cNvPr>
          <p:cNvGraphicFramePr/>
          <p:nvPr>
            <p:extLst>
              <p:ext uri="{D42A27DB-BD31-4B8C-83A1-F6EECF244321}">
                <p14:modId xmlns:p14="http://schemas.microsoft.com/office/powerpoint/2010/main" val="2967942418"/>
              </p:ext>
            </p:extLst>
          </p:nvPr>
        </p:nvGraphicFramePr>
        <p:xfrm>
          <a:off x="3227899" y="1198202"/>
          <a:ext cx="5142561" cy="2836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4">
            <a:extLst>
              <a:ext uri="{FF2B5EF4-FFF2-40B4-BE49-F238E27FC236}">
                <a16:creationId xmlns:a16="http://schemas.microsoft.com/office/drawing/2014/main" id="{A8FC7C2D-C64B-4C8B-976E-FB4661828C92}"/>
              </a:ext>
            </a:extLst>
          </p:cNvPr>
          <p:cNvSpPr txBox="1"/>
          <p:nvPr/>
        </p:nvSpPr>
        <p:spPr>
          <a:xfrm>
            <a:off x="105054" y="2162577"/>
            <a:ext cx="3020827" cy="523220"/>
          </a:xfrm>
          <a:prstGeom prst="rect">
            <a:avLst/>
          </a:prstGeom>
          <a:noFill/>
        </p:spPr>
        <p:txBody>
          <a:bodyPr wrap="square" rtlCol="0">
            <a:spAutoFit/>
          </a:bodyPr>
          <a:lstStyle/>
          <a:p>
            <a:r>
              <a:rPr lang="nl-NL" sz="2800">
                <a:latin typeface="Bebas Neue Regular"/>
                <a:cs typeface="Open Sans" panose="020B0606030504020204" pitchFamily="34" charset="0"/>
              </a:rPr>
              <a:t>Nepnieuws</a:t>
            </a:r>
            <a:r>
              <a:rPr lang="en-GB" sz="2800">
                <a:latin typeface="Bebas Neue Regular"/>
                <a:cs typeface="Open Sans" panose="020B0606030504020204" pitchFamily="34" charset="0"/>
              </a:rPr>
              <a:t> </a:t>
            </a:r>
            <a:r>
              <a:rPr lang="nl-NL" sz="2800">
                <a:latin typeface="Bebas Neue Regular"/>
                <a:cs typeface="Open Sans" panose="020B0606030504020204" pitchFamily="34" charset="0"/>
              </a:rPr>
              <a:t>herkennen</a:t>
            </a:r>
          </a:p>
        </p:txBody>
      </p:sp>
      <p:sp>
        <p:nvSpPr>
          <p:cNvPr id="10" name="Rectangle 15">
            <a:extLst>
              <a:ext uri="{FF2B5EF4-FFF2-40B4-BE49-F238E27FC236}">
                <a16:creationId xmlns:a16="http://schemas.microsoft.com/office/drawing/2014/main" id="{D5547FFB-D2C4-4B43-A8DB-647EADAECDF6}"/>
              </a:ext>
            </a:extLst>
          </p:cNvPr>
          <p:cNvSpPr/>
          <p:nvPr/>
        </p:nvSpPr>
        <p:spPr>
          <a:xfrm rot="16200000" flipH="1">
            <a:off x="1397217" y="1808886"/>
            <a:ext cx="58087" cy="264241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Het nieuwe Kasteel | Kasteel.gro | Digitale werkplaats Groningen 2019">
            <a:extLst>
              <a:ext uri="{FF2B5EF4-FFF2-40B4-BE49-F238E27FC236}">
                <a16:creationId xmlns:a16="http://schemas.microsoft.com/office/drawing/2014/main" id="{0675BDA8-D5E0-4289-8D18-D255362034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05D6990A-6711-49F8-87F1-C965586CFFCD}"/>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209340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287" y="610187"/>
            <a:ext cx="2595364" cy="523220"/>
          </a:xfrm>
          <a:prstGeom prst="rect">
            <a:avLst/>
          </a:prstGeom>
          <a:noFill/>
        </p:spPr>
        <p:txBody>
          <a:bodyPr wrap="square" rtlCol="0">
            <a:spAutoFit/>
          </a:bodyPr>
          <a:lstStyle/>
          <a:p>
            <a:r>
              <a:rPr lang="nl-NL" sz="2800" dirty="0">
                <a:latin typeface="Bebas Neue Regular"/>
                <a:cs typeface="Open Sans" panose="020B0606030504020204" pitchFamily="34" charset="0"/>
              </a:rPr>
              <a:t>Waarom</a:t>
            </a:r>
            <a:r>
              <a:rPr lang="en-GB" sz="2800" dirty="0">
                <a:latin typeface="Bebas Neue Regular"/>
                <a:cs typeface="Open Sans" panose="020B0606030504020204" pitchFamily="34" charset="0"/>
              </a:rPr>
              <a:t> </a:t>
            </a:r>
            <a:r>
              <a:rPr lang="nl-NL" sz="2800" dirty="0">
                <a:latin typeface="Bebas Neue Regular"/>
                <a:cs typeface="Open Sans" panose="020B0606030504020204" pitchFamily="34" charset="0"/>
              </a:rPr>
              <a:t>nepnieuws?</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134287" y="1355875"/>
            <a:ext cx="4234083" cy="3411072"/>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buNone/>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Als </a:t>
            </a:r>
            <a:r>
              <a:rPr lang="nl-NL"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grap</a:t>
            </a: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nl-NL"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Zoals berichten op website De Speld en de video’s van LuckyTV.</a:t>
            </a:r>
          </a:p>
          <a:p>
            <a:pPr marL="0" indent="0">
              <a:lnSpc>
                <a:spcPct val="100000"/>
              </a:lnSpc>
              <a:buNone/>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Om </a:t>
            </a:r>
            <a:r>
              <a:rPr lang="nl-NL"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meningen</a:t>
            </a: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te beïnvloeden of verwarring te zaaien, bijvoorbeeld tijdens verkiezingen.</a:t>
            </a:r>
          </a:p>
          <a:p>
            <a:pPr marL="0" indent="0">
              <a:lnSpc>
                <a:spcPct val="100000"/>
              </a:lnSpc>
              <a:buNone/>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Om </a:t>
            </a:r>
            <a:r>
              <a:rPr lang="nl-NL"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geld </a:t>
            </a: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te verdienen. Hoe meer clicks op het artikel, hoe meer geld de makers krijgen voor de advertenties. </a:t>
            </a: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1429548" y="361622"/>
            <a:ext cx="66933" cy="253327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A2E49A72-64A1-4011-BDF8-D25B4842E5FE}"/>
              </a:ext>
            </a:extLst>
          </p:cNvPr>
          <p:cNvPicPr>
            <a:picLocks noChangeAspect="1"/>
          </p:cNvPicPr>
          <p:nvPr/>
        </p:nvPicPr>
        <p:blipFill rotWithShape="1">
          <a:blip r:embed="rId4"/>
          <a:srcRect l="11850" t="8428" r="7146"/>
          <a:stretch/>
        </p:blipFill>
        <p:spPr>
          <a:xfrm>
            <a:off x="8172968" y="253677"/>
            <a:ext cx="834390" cy="604736"/>
          </a:xfrm>
          <a:prstGeom prst="rect">
            <a:avLst/>
          </a:prstGeom>
        </p:spPr>
      </p:pic>
      <p:pic>
        <p:nvPicPr>
          <p:cNvPr id="8" name="Afbeelding 7" descr="Afbeelding met tekst, elektronica, schermafbeelding&#10;&#10;Automatisch gegenereerde beschrijving">
            <a:extLst>
              <a:ext uri="{FF2B5EF4-FFF2-40B4-BE49-F238E27FC236}">
                <a16:creationId xmlns:a16="http://schemas.microsoft.com/office/drawing/2014/main" id="{F2717314-3B02-39C7-4BFA-C5E432F4112B}"/>
              </a:ext>
            </a:extLst>
          </p:cNvPr>
          <p:cNvPicPr>
            <a:picLocks noChangeAspect="1"/>
          </p:cNvPicPr>
          <p:nvPr/>
        </p:nvPicPr>
        <p:blipFill>
          <a:blip r:embed="rId5"/>
          <a:stretch>
            <a:fillRect/>
          </a:stretch>
        </p:blipFill>
        <p:spPr>
          <a:xfrm>
            <a:off x="4134266" y="158791"/>
            <a:ext cx="2560320" cy="21717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6387080F-148B-5521-3710-79116A43EA02}"/>
              </a:ext>
            </a:extLst>
          </p:cNvPr>
          <p:cNvPicPr>
            <a:picLocks noChangeAspect="1"/>
          </p:cNvPicPr>
          <p:nvPr/>
        </p:nvPicPr>
        <p:blipFill>
          <a:blip r:embed="rId6"/>
          <a:stretch>
            <a:fillRect/>
          </a:stretch>
        </p:blipFill>
        <p:spPr>
          <a:xfrm>
            <a:off x="6715790" y="277671"/>
            <a:ext cx="2217420" cy="2164080"/>
          </a:xfrm>
          <a:prstGeom prst="rect">
            <a:avLst/>
          </a:prstGeom>
        </p:spPr>
      </p:pic>
      <p:pic>
        <p:nvPicPr>
          <p:cNvPr id="13" name="Afbeelding 12" descr="Afbeelding met tekst, krant&#10;&#10;Automatisch gegenereerde beschrijving">
            <a:extLst>
              <a:ext uri="{FF2B5EF4-FFF2-40B4-BE49-F238E27FC236}">
                <a16:creationId xmlns:a16="http://schemas.microsoft.com/office/drawing/2014/main" id="{F00EDB13-F9C1-9689-A373-5B60B4659EB7}"/>
              </a:ext>
            </a:extLst>
          </p:cNvPr>
          <p:cNvPicPr>
            <a:picLocks noChangeAspect="1"/>
          </p:cNvPicPr>
          <p:nvPr/>
        </p:nvPicPr>
        <p:blipFill>
          <a:blip r:embed="rId7"/>
          <a:stretch>
            <a:fillRect/>
          </a:stretch>
        </p:blipFill>
        <p:spPr>
          <a:xfrm>
            <a:off x="5123210" y="2705880"/>
            <a:ext cx="3810000" cy="2162175"/>
          </a:xfrm>
          <a:prstGeom prst="rect">
            <a:avLst/>
          </a:prstGeom>
        </p:spPr>
      </p:pic>
    </p:spTree>
    <p:extLst>
      <p:ext uri="{BB962C8B-B14F-4D97-AF65-F5344CB8AC3E}">
        <p14:creationId xmlns:p14="http://schemas.microsoft.com/office/powerpoint/2010/main" val="1952138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6C150D0C-EAB3-4076-8DAF-316826F5D4C8}"/>
              </a:ext>
            </a:extLst>
          </p:cNvPr>
          <p:cNvSpPr/>
          <p:nvPr/>
        </p:nvSpPr>
        <p:spPr>
          <a:xfrm>
            <a:off x="-6762" y="0"/>
            <a:ext cx="2088696"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F840D6E9-D9DB-484B-885A-41CDD5D58ECB}"/>
              </a:ext>
            </a:extLst>
          </p:cNvPr>
          <p:cNvSpPr txBox="1"/>
          <p:nvPr/>
        </p:nvSpPr>
        <p:spPr>
          <a:xfrm>
            <a:off x="41466" y="2330598"/>
            <a:ext cx="1992237" cy="461665"/>
          </a:xfrm>
          <a:prstGeom prst="rect">
            <a:avLst/>
          </a:prstGeom>
          <a:noFill/>
        </p:spPr>
        <p:txBody>
          <a:bodyPr wrap="square">
            <a:spAutoFit/>
          </a:bodyPr>
          <a:lstStyle/>
          <a:p>
            <a:pPr algn="ctr"/>
            <a:r>
              <a:rPr lang="nl-NL" sz="2400" b="1" spc="-75" dirty="0">
                <a:latin typeface="Open Sans" panose="020B0606030504020204" pitchFamily="34" charset="0"/>
                <a:ea typeface="Open Sans" panose="020B0606030504020204" pitchFamily="34" charset="0"/>
                <a:cs typeface="Open Sans" panose="020B0606030504020204" pitchFamily="34" charset="0"/>
              </a:rPr>
              <a:t>Echt of nep?</a:t>
            </a:r>
            <a:endParaRPr lang="nl-NL"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21">
            <a:extLst>
              <a:ext uri="{FF2B5EF4-FFF2-40B4-BE49-F238E27FC236}">
                <a16:creationId xmlns:a16="http://schemas.microsoft.com/office/drawing/2014/main" id="{DF06821E-8768-4327-A044-FD498CEBB027}"/>
              </a:ext>
            </a:extLst>
          </p:cNvPr>
          <p:cNvSpPr/>
          <p:nvPr/>
        </p:nvSpPr>
        <p:spPr>
          <a:xfrm flipV="1">
            <a:off x="431529" y="2769404"/>
            <a:ext cx="1212113"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et nieuwe Kasteel | Kasteel.gro | Digitale werkplaats Groningen 2019">
            <a:extLst>
              <a:ext uri="{FF2B5EF4-FFF2-40B4-BE49-F238E27FC236}">
                <a16:creationId xmlns:a16="http://schemas.microsoft.com/office/drawing/2014/main" id="{E2B0DAEA-A5EF-4CBC-AA24-CA3B0E4DB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C287B33B-A068-4C7C-A790-BB363C99FBC3}"/>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0" name="Tijdelijke aanduiding voor inhoud 2">
            <a:extLst>
              <a:ext uri="{FF2B5EF4-FFF2-40B4-BE49-F238E27FC236}">
                <a16:creationId xmlns:a16="http://schemas.microsoft.com/office/drawing/2014/main" id="{E7CE8D28-C6D9-4F29-BA47-E2B34CA4EF79}"/>
              </a:ext>
            </a:extLst>
          </p:cNvPr>
          <p:cNvSpPr txBox="1">
            <a:spLocks/>
          </p:cNvSpPr>
          <p:nvPr/>
        </p:nvSpPr>
        <p:spPr>
          <a:xfrm>
            <a:off x="5494663" y="1342335"/>
            <a:ext cx="3344808" cy="2381312"/>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@ArianaGrande o</a:t>
            </a:r>
            <a:r>
              <a:rPr lang="nl-NL" sz="18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verleefde</a:t>
            </a: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de aanslag, ze heeft wat kneuzingen, maar met haar gaat </a:t>
            </a: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het </a:t>
            </a:r>
            <a:r>
              <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goed</a:t>
            </a: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#BelangrijkNieuws #BidVoorAriana #Manchester #Aanslag #ISIS</a:t>
            </a:r>
            <a:endParaRPr lang="nl-NL"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4">
            <a:extLst>
              <a:ext uri="{FF2B5EF4-FFF2-40B4-BE49-F238E27FC236}">
                <a16:creationId xmlns:a16="http://schemas.microsoft.com/office/drawing/2014/main" id="{E222E25C-B960-4CDA-8E8E-19DC6E65D177}"/>
              </a:ext>
            </a:extLst>
          </p:cNvPr>
          <p:cNvPicPr>
            <a:picLocks noChangeAspect="1"/>
          </p:cNvPicPr>
          <p:nvPr/>
        </p:nvPicPr>
        <p:blipFill>
          <a:blip r:embed="rId4"/>
          <a:stretch>
            <a:fillRect/>
          </a:stretch>
        </p:blipFill>
        <p:spPr>
          <a:xfrm>
            <a:off x="8161879" y="3969024"/>
            <a:ext cx="677592" cy="864688"/>
          </a:xfrm>
          <a:prstGeom prst="rect">
            <a:avLst/>
          </a:prstGeom>
        </p:spPr>
      </p:pic>
      <p:pic>
        <p:nvPicPr>
          <p:cNvPr id="5" name="Tijdelijke aanduiding voor inhoud 4">
            <a:extLst>
              <a:ext uri="{FF2B5EF4-FFF2-40B4-BE49-F238E27FC236}">
                <a16:creationId xmlns:a16="http://schemas.microsoft.com/office/drawing/2014/main" id="{6E199C3E-EEF8-7EC3-9F58-42D531FF1F08}"/>
              </a:ext>
            </a:extLst>
          </p:cNvPr>
          <p:cNvPicPr>
            <a:picLocks noGrp="1" noChangeAspect="1"/>
          </p:cNvPicPr>
          <p:nvPr>
            <p:ph idx="1"/>
          </p:nvPr>
        </p:nvPicPr>
        <p:blipFill>
          <a:blip r:embed="rId5"/>
          <a:stretch>
            <a:fillRect/>
          </a:stretch>
        </p:blipFill>
        <p:spPr>
          <a:xfrm>
            <a:off x="2756285" y="874712"/>
            <a:ext cx="2343117" cy="3394075"/>
          </a:xfrm>
        </p:spPr>
      </p:pic>
    </p:spTree>
    <p:extLst>
      <p:ext uri="{BB962C8B-B14F-4D97-AF65-F5344CB8AC3E}">
        <p14:creationId xmlns:p14="http://schemas.microsoft.com/office/powerpoint/2010/main" val="114372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6C150D0C-EAB3-4076-8DAF-316826F5D4C8}"/>
              </a:ext>
            </a:extLst>
          </p:cNvPr>
          <p:cNvSpPr/>
          <p:nvPr/>
        </p:nvSpPr>
        <p:spPr>
          <a:xfrm>
            <a:off x="-6762" y="0"/>
            <a:ext cx="2088696"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F840D6E9-D9DB-484B-885A-41CDD5D58ECB}"/>
              </a:ext>
            </a:extLst>
          </p:cNvPr>
          <p:cNvSpPr txBox="1"/>
          <p:nvPr/>
        </p:nvSpPr>
        <p:spPr>
          <a:xfrm>
            <a:off x="-6762" y="2302159"/>
            <a:ext cx="1992237" cy="461665"/>
          </a:xfrm>
          <a:prstGeom prst="rect">
            <a:avLst/>
          </a:prstGeom>
          <a:noFill/>
        </p:spPr>
        <p:txBody>
          <a:bodyPr wrap="square">
            <a:spAutoFit/>
          </a:bodyPr>
          <a:lstStyle/>
          <a:p>
            <a:pPr algn="ctr"/>
            <a:r>
              <a:rPr lang="nl-NL" sz="2400" b="1" spc="-75">
                <a:latin typeface="Open Sans" panose="020B0606030504020204" pitchFamily="34" charset="0"/>
                <a:ea typeface="Open Sans" panose="020B0606030504020204" pitchFamily="34" charset="0"/>
                <a:cs typeface="Open Sans" panose="020B0606030504020204" pitchFamily="34" charset="0"/>
              </a:rPr>
              <a:t>Nep!</a:t>
            </a:r>
            <a:endParaRPr lang="nl-NL" sz="2400" b="1">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21">
            <a:extLst>
              <a:ext uri="{FF2B5EF4-FFF2-40B4-BE49-F238E27FC236}">
                <a16:creationId xmlns:a16="http://schemas.microsoft.com/office/drawing/2014/main" id="{DF06821E-8768-4327-A044-FD498CEBB027}"/>
              </a:ext>
            </a:extLst>
          </p:cNvPr>
          <p:cNvSpPr/>
          <p:nvPr/>
        </p:nvSpPr>
        <p:spPr>
          <a:xfrm flipV="1">
            <a:off x="431529" y="2769404"/>
            <a:ext cx="1212113"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et nieuwe Kasteel | Kasteel.gro | Digitale werkplaats Groningen 2019">
            <a:extLst>
              <a:ext uri="{FF2B5EF4-FFF2-40B4-BE49-F238E27FC236}">
                <a16:creationId xmlns:a16="http://schemas.microsoft.com/office/drawing/2014/main" id="{E2B0DAEA-A5EF-4CBC-AA24-CA3B0E4DB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C287B33B-A068-4C7C-A790-BB363C99FBC3}"/>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0" name="Tijdelijke aanduiding voor inhoud 9">
            <a:extLst>
              <a:ext uri="{FF2B5EF4-FFF2-40B4-BE49-F238E27FC236}">
                <a16:creationId xmlns:a16="http://schemas.microsoft.com/office/drawing/2014/main" id="{292DF414-8427-4810-84FA-93D0776771D5}"/>
              </a:ext>
            </a:extLst>
          </p:cNvPr>
          <p:cNvSpPr>
            <a:spLocks noGrp="1"/>
          </p:cNvSpPr>
          <p:nvPr>
            <p:ph idx="1"/>
          </p:nvPr>
        </p:nvSpPr>
        <p:spPr>
          <a:xfrm>
            <a:off x="5960201" y="1371884"/>
            <a:ext cx="2699886" cy="1860549"/>
          </a:xfrm>
        </p:spPr>
        <p:txBody>
          <a:bodyPr>
            <a:normAutofit/>
          </a:bodyPr>
          <a:lstStyle/>
          <a:p>
            <a:pPr marL="0" indent="0">
              <a:buNone/>
            </a:pPr>
            <a:r>
              <a:rPr lang="nl-NL" sz="1800" dirty="0">
                <a:latin typeface="Open Sans" panose="020B0606030504020204" pitchFamily="34" charset="0"/>
                <a:ea typeface="Open Sans" panose="020B0606030504020204" pitchFamily="34" charset="0"/>
                <a:cs typeface="Open Sans" panose="020B0606030504020204" pitchFamily="34" charset="0"/>
              </a:rPr>
              <a:t>Nepnieuws! Dit is niet Ariana Grande in Manchester. Het is een afbeelding van een filmset in 2015.</a:t>
            </a:r>
          </a:p>
          <a:p>
            <a:pPr marL="0" indent="0">
              <a:buNone/>
            </a:pPr>
            <a:r>
              <a:rPr lang="nl-NL" sz="1800" dirty="0">
                <a:latin typeface="Open Sans" panose="020B0606030504020204" pitchFamily="34" charset="0"/>
                <a:ea typeface="Open Sans" panose="020B0606030504020204" pitchFamily="34" charset="0"/>
                <a:cs typeface="Open Sans" panose="020B0606030504020204" pitchFamily="34" charset="0"/>
              </a:rPr>
              <a:t>Let op je veiligheid!</a:t>
            </a:r>
          </a:p>
        </p:txBody>
      </p:sp>
      <p:pic>
        <p:nvPicPr>
          <p:cNvPr id="3" name="Afbeelding 2" descr="Afbeelding met tekst, schermafbeelding, elektronica, scherm&#10;&#10;Automatisch gegenereerde beschrijving">
            <a:extLst>
              <a:ext uri="{FF2B5EF4-FFF2-40B4-BE49-F238E27FC236}">
                <a16:creationId xmlns:a16="http://schemas.microsoft.com/office/drawing/2014/main" id="{9284E8CB-16C6-54E8-52B9-74ECA06EF742}"/>
              </a:ext>
            </a:extLst>
          </p:cNvPr>
          <p:cNvPicPr>
            <a:picLocks noChangeAspect="1"/>
          </p:cNvPicPr>
          <p:nvPr/>
        </p:nvPicPr>
        <p:blipFill>
          <a:blip r:embed="rId4"/>
          <a:stretch>
            <a:fillRect/>
          </a:stretch>
        </p:blipFill>
        <p:spPr>
          <a:xfrm>
            <a:off x="2081933" y="328508"/>
            <a:ext cx="3147060" cy="4556760"/>
          </a:xfrm>
          <a:prstGeom prst="rect">
            <a:avLst/>
          </a:prstGeom>
        </p:spPr>
      </p:pic>
    </p:spTree>
    <p:extLst>
      <p:ext uri="{BB962C8B-B14F-4D97-AF65-F5344CB8AC3E}">
        <p14:creationId xmlns:p14="http://schemas.microsoft.com/office/powerpoint/2010/main" val="2687644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6C150D0C-EAB3-4076-8DAF-316826F5D4C8}"/>
              </a:ext>
            </a:extLst>
          </p:cNvPr>
          <p:cNvSpPr/>
          <p:nvPr/>
        </p:nvSpPr>
        <p:spPr>
          <a:xfrm>
            <a:off x="-6762" y="0"/>
            <a:ext cx="2088696"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F840D6E9-D9DB-484B-885A-41CDD5D58ECB}"/>
              </a:ext>
            </a:extLst>
          </p:cNvPr>
          <p:cNvSpPr txBox="1"/>
          <p:nvPr/>
        </p:nvSpPr>
        <p:spPr>
          <a:xfrm>
            <a:off x="-6762" y="1206256"/>
            <a:ext cx="1992237" cy="1569660"/>
          </a:xfrm>
          <a:prstGeom prst="rect">
            <a:avLst/>
          </a:prstGeom>
          <a:noFill/>
        </p:spPr>
        <p:txBody>
          <a:bodyPr wrap="square">
            <a:spAutoFit/>
          </a:bodyPr>
          <a:lstStyle/>
          <a:p>
            <a:pPr algn="ctr"/>
            <a:r>
              <a:rPr lang="en-GB" sz="2400" b="1" spc="-75">
                <a:latin typeface="Open Sans" panose="020B0606030504020204" pitchFamily="34" charset="0"/>
                <a:ea typeface="Open Sans" panose="020B0606030504020204" pitchFamily="34" charset="0"/>
                <a:cs typeface="Open Sans" panose="020B0606030504020204" pitchFamily="34" charset="0"/>
              </a:rPr>
              <a:t>D</a:t>
            </a:r>
            <a:r>
              <a:rPr lang="nl-NL" sz="2400" b="1" spc="-75">
                <a:latin typeface="Open Sans" panose="020B0606030504020204" pitchFamily="34" charset="0"/>
                <a:ea typeface="Open Sans" panose="020B0606030504020204" pitchFamily="34" charset="0"/>
                <a:cs typeface="Open Sans" panose="020B0606030504020204" pitchFamily="34" charset="0"/>
              </a:rPr>
              <a:t>e bomaanslag was geen fake news</a:t>
            </a:r>
            <a:endParaRPr lang="nl-NL" sz="2400" b="1">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21">
            <a:extLst>
              <a:ext uri="{FF2B5EF4-FFF2-40B4-BE49-F238E27FC236}">
                <a16:creationId xmlns:a16="http://schemas.microsoft.com/office/drawing/2014/main" id="{DF06821E-8768-4327-A044-FD498CEBB027}"/>
              </a:ext>
            </a:extLst>
          </p:cNvPr>
          <p:cNvSpPr/>
          <p:nvPr/>
        </p:nvSpPr>
        <p:spPr>
          <a:xfrm flipV="1">
            <a:off x="431529" y="2769404"/>
            <a:ext cx="1212113"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et nieuwe Kasteel | Kasteel.gro | Digitale werkplaats Groningen 2019">
            <a:extLst>
              <a:ext uri="{FF2B5EF4-FFF2-40B4-BE49-F238E27FC236}">
                <a16:creationId xmlns:a16="http://schemas.microsoft.com/office/drawing/2014/main" id="{E2B0DAEA-A5EF-4CBC-AA24-CA3B0E4DB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C287B33B-A068-4C7C-A790-BB363C99FBC3}"/>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3" name="Afbeelding 2">
            <a:extLst>
              <a:ext uri="{FF2B5EF4-FFF2-40B4-BE49-F238E27FC236}">
                <a16:creationId xmlns:a16="http://schemas.microsoft.com/office/drawing/2014/main" id="{5A456DE9-CF4F-720A-C08F-B2096FB469EE}"/>
              </a:ext>
            </a:extLst>
          </p:cNvPr>
          <p:cNvPicPr>
            <a:picLocks noChangeAspect="1"/>
          </p:cNvPicPr>
          <p:nvPr/>
        </p:nvPicPr>
        <p:blipFill>
          <a:blip r:embed="rId4"/>
          <a:stretch>
            <a:fillRect/>
          </a:stretch>
        </p:blipFill>
        <p:spPr>
          <a:xfrm>
            <a:off x="2663190" y="205740"/>
            <a:ext cx="3817620" cy="4732020"/>
          </a:xfrm>
          <a:prstGeom prst="rect">
            <a:avLst/>
          </a:prstGeom>
        </p:spPr>
      </p:pic>
    </p:spTree>
    <p:extLst>
      <p:ext uri="{BB962C8B-B14F-4D97-AF65-F5344CB8AC3E}">
        <p14:creationId xmlns:p14="http://schemas.microsoft.com/office/powerpoint/2010/main" val="190955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9978" y="296372"/>
            <a:ext cx="5510600" cy="954107"/>
          </a:xfrm>
          <a:prstGeom prst="rect">
            <a:avLst/>
          </a:prstGeom>
          <a:noFill/>
        </p:spPr>
        <p:txBody>
          <a:bodyPr wrap="square" rtlCol="0">
            <a:spAutoFit/>
          </a:bodyPr>
          <a:lstStyle/>
          <a:p>
            <a:pPr algn="ctr"/>
            <a:r>
              <a:rPr lang="nl-NL" sz="2800" b="1">
                <a:solidFill>
                  <a:srgbClr val="FCD300"/>
                </a:solidFill>
                <a:latin typeface="Open Sans"/>
                <a:cs typeface="Open Sans"/>
              </a:rPr>
              <a:t>Video: </a:t>
            </a:r>
            <a:r>
              <a:rPr lang="nl-NL" sz="2800" b="1">
                <a:latin typeface="Open Sans"/>
                <a:cs typeface="Open Sans"/>
              </a:rPr>
              <a:t>Moeten </a:t>
            </a:r>
            <a:r>
              <a:rPr lang="nl-NL" sz="2800" b="1" err="1">
                <a:latin typeface="Open Sans"/>
                <a:cs typeface="Open Sans"/>
              </a:rPr>
              <a:t>deepfake</a:t>
            </a:r>
            <a:r>
              <a:rPr lang="nl-NL" sz="2800" b="1">
                <a:latin typeface="Open Sans"/>
                <a:cs typeface="Open Sans"/>
              </a:rPr>
              <a:t>-video’s verboden worden?</a:t>
            </a:r>
          </a:p>
        </p:txBody>
      </p:sp>
      <p:sp>
        <p:nvSpPr>
          <p:cNvPr id="14" name="Tekstvak 13">
            <a:extLst>
              <a:ext uri="{FF2B5EF4-FFF2-40B4-BE49-F238E27FC236}">
                <a16:creationId xmlns:a16="http://schemas.microsoft.com/office/drawing/2014/main" id="{75B80687-9414-44E2-9129-1B0F73D6479B}"/>
              </a:ext>
            </a:extLst>
          </p:cNvPr>
          <p:cNvSpPr txBox="1"/>
          <p:nvPr/>
        </p:nvSpPr>
        <p:spPr>
          <a:xfrm>
            <a:off x="2573562" y="4360536"/>
            <a:ext cx="4183133" cy="369332"/>
          </a:xfrm>
          <a:prstGeom prst="rect">
            <a:avLst/>
          </a:prstGeom>
          <a:noFill/>
        </p:spPr>
        <p:txBody>
          <a:bodyPr wrap="none" rtlCol="0">
            <a:spAutoFit/>
          </a:bodyPr>
          <a:lstStyle/>
          <a:p>
            <a:r>
              <a:rPr lang="nl-NL" i="1"/>
              <a:t>Klik op de afbeelding voor weergave video.</a:t>
            </a:r>
          </a:p>
        </p:txBody>
      </p:sp>
      <p:pic>
        <p:nvPicPr>
          <p:cNvPr id="7" name="Picture 6" descr="Het nieuwe Kasteel | Kasteel.gro | Digitale werkplaats Groningen 2019">
            <a:extLst>
              <a:ext uri="{FF2B5EF4-FFF2-40B4-BE49-F238E27FC236}">
                <a16:creationId xmlns:a16="http://schemas.microsoft.com/office/drawing/2014/main" id="{9348E902-1D1F-4138-8922-EF6E96692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67" y="4909196"/>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71EDF522-A356-4C9C-9271-EE26F50FA885}"/>
              </a:ext>
            </a:extLst>
          </p:cNvPr>
          <p:cNvSpPr txBox="1"/>
          <p:nvPr/>
        </p:nvSpPr>
        <p:spPr>
          <a:xfrm>
            <a:off x="0" y="19373"/>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5" name="Afbeelding 4" descr="Afbeelding met tekst, sport, atletiek&#10;&#10;Automatisch gegenereerde beschrijving">
            <a:hlinkClick r:id="rId4"/>
            <a:extLst>
              <a:ext uri="{FF2B5EF4-FFF2-40B4-BE49-F238E27FC236}">
                <a16:creationId xmlns:a16="http://schemas.microsoft.com/office/drawing/2014/main" id="{E0947E34-3441-79E0-1A7E-C887DC764904}"/>
              </a:ext>
            </a:extLst>
          </p:cNvPr>
          <p:cNvPicPr>
            <a:picLocks noChangeAspect="1"/>
          </p:cNvPicPr>
          <p:nvPr/>
        </p:nvPicPr>
        <p:blipFill>
          <a:blip r:embed="rId5"/>
          <a:stretch>
            <a:fillRect/>
          </a:stretch>
        </p:blipFill>
        <p:spPr>
          <a:xfrm>
            <a:off x="1584960" y="1250479"/>
            <a:ext cx="5974080" cy="3063240"/>
          </a:xfrm>
          <a:prstGeom prst="rect">
            <a:avLst/>
          </a:prstGeom>
        </p:spPr>
      </p:pic>
    </p:spTree>
    <p:extLst>
      <p:ext uri="{BB962C8B-B14F-4D97-AF65-F5344CB8AC3E}">
        <p14:creationId xmlns:p14="http://schemas.microsoft.com/office/powerpoint/2010/main" val="2459260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6C150D0C-EAB3-4076-8DAF-316826F5D4C8}"/>
              </a:ext>
            </a:extLst>
          </p:cNvPr>
          <p:cNvSpPr/>
          <p:nvPr/>
        </p:nvSpPr>
        <p:spPr>
          <a:xfrm>
            <a:off x="-6762" y="0"/>
            <a:ext cx="2088696"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F840D6E9-D9DB-484B-885A-41CDD5D58ECB}"/>
              </a:ext>
            </a:extLst>
          </p:cNvPr>
          <p:cNvSpPr txBox="1"/>
          <p:nvPr/>
        </p:nvSpPr>
        <p:spPr>
          <a:xfrm>
            <a:off x="-6762" y="503831"/>
            <a:ext cx="2081934" cy="2308324"/>
          </a:xfrm>
          <a:prstGeom prst="rect">
            <a:avLst/>
          </a:prstGeom>
          <a:noFill/>
        </p:spPr>
        <p:txBody>
          <a:bodyPr wrap="square">
            <a:spAutoFit/>
          </a:bodyPr>
          <a:lstStyle/>
          <a:p>
            <a:pPr algn="ctr"/>
            <a:r>
              <a:rPr lang="nl-NL" sz="2400" b="1" spc="-75" dirty="0">
                <a:latin typeface="Open Sans" panose="020B0606030504020204" pitchFamily="34" charset="0"/>
                <a:ea typeface="Open Sans" panose="020B0606030504020204" pitchFamily="34" charset="0"/>
                <a:cs typeface="Open Sans" panose="020B0606030504020204" pitchFamily="34" charset="0"/>
              </a:rPr>
              <a:t>Portfolio-opdracht 8</a:t>
            </a:r>
          </a:p>
          <a:p>
            <a:pPr algn="ctr"/>
            <a:endParaRPr lang="nl-NL" sz="2400" b="1" spc="-75" dirty="0">
              <a:latin typeface="Open Sans" panose="020B0606030504020204" pitchFamily="34" charset="0"/>
              <a:ea typeface="Open Sans" panose="020B0606030504020204" pitchFamily="34" charset="0"/>
              <a:cs typeface="Open Sans" panose="020B0606030504020204" pitchFamily="34" charset="0"/>
            </a:endParaRPr>
          </a:p>
          <a:p>
            <a:pPr algn="ctr"/>
            <a:r>
              <a:rPr lang="nl-NL" sz="2400" b="1" spc="-75" dirty="0">
                <a:latin typeface="Open Sans" panose="020B0606030504020204" pitchFamily="34" charset="0"/>
                <a:ea typeface="Open Sans" panose="020B0606030504020204" pitchFamily="34" charset="0"/>
                <a:cs typeface="Open Sans" panose="020B0606030504020204" pitchFamily="34" charset="0"/>
              </a:rPr>
              <a:t>Hoe werkt deepfake-technologie?</a:t>
            </a:r>
            <a:endParaRPr lang="nl-NL"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21">
            <a:extLst>
              <a:ext uri="{FF2B5EF4-FFF2-40B4-BE49-F238E27FC236}">
                <a16:creationId xmlns:a16="http://schemas.microsoft.com/office/drawing/2014/main" id="{DF06821E-8768-4327-A044-FD498CEBB027}"/>
              </a:ext>
            </a:extLst>
          </p:cNvPr>
          <p:cNvSpPr/>
          <p:nvPr/>
        </p:nvSpPr>
        <p:spPr>
          <a:xfrm flipV="1">
            <a:off x="428148" y="2845173"/>
            <a:ext cx="1212113"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et nieuwe Kasteel | Kasteel.gro | Digitale werkplaats Groningen 2019">
            <a:extLst>
              <a:ext uri="{FF2B5EF4-FFF2-40B4-BE49-F238E27FC236}">
                <a16:creationId xmlns:a16="http://schemas.microsoft.com/office/drawing/2014/main" id="{E2B0DAEA-A5EF-4CBC-AA24-CA3B0E4DB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C287B33B-A068-4C7C-A790-BB363C99FBC3}"/>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8" name="Afbeelding 7">
            <a:extLst>
              <a:ext uri="{FF2B5EF4-FFF2-40B4-BE49-F238E27FC236}">
                <a16:creationId xmlns:a16="http://schemas.microsoft.com/office/drawing/2014/main" id="{6648A762-541E-4E9F-8A00-BBF4F9C756BC}"/>
              </a:ext>
            </a:extLst>
          </p:cNvPr>
          <p:cNvPicPr>
            <a:picLocks noChangeAspect="1"/>
          </p:cNvPicPr>
          <p:nvPr/>
        </p:nvPicPr>
        <p:blipFill>
          <a:blip r:embed="rId4"/>
          <a:stretch>
            <a:fillRect/>
          </a:stretch>
        </p:blipFill>
        <p:spPr>
          <a:xfrm>
            <a:off x="6765293" y="1730375"/>
            <a:ext cx="1921068" cy="1939925"/>
          </a:xfrm>
          <a:prstGeom prst="rect">
            <a:avLst/>
          </a:prstGeom>
        </p:spPr>
      </p:pic>
      <p:pic>
        <p:nvPicPr>
          <p:cNvPr id="3" name="Afbeelding 2">
            <a:extLst>
              <a:ext uri="{FF2B5EF4-FFF2-40B4-BE49-F238E27FC236}">
                <a16:creationId xmlns:a16="http://schemas.microsoft.com/office/drawing/2014/main" id="{B8572DA5-2FFB-45A5-9923-A9900755888B}"/>
              </a:ext>
            </a:extLst>
          </p:cNvPr>
          <p:cNvPicPr>
            <a:picLocks noChangeAspect="1"/>
          </p:cNvPicPr>
          <p:nvPr/>
        </p:nvPicPr>
        <p:blipFill>
          <a:blip r:embed="rId5">
            <a:alphaModFix amt="32000"/>
          </a:blip>
          <a:stretch>
            <a:fillRect/>
          </a:stretch>
        </p:blipFill>
        <p:spPr>
          <a:xfrm>
            <a:off x="-6762" y="4132170"/>
            <a:ext cx="2088696" cy="1044348"/>
          </a:xfrm>
          <a:prstGeom prst="rect">
            <a:avLst/>
          </a:prstGeom>
        </p:spPr>
      </p:pic>
      <p:pic>
        <p:nvPicPr>
          <p:cNvPr id="4" name="Afbeelding 3" descr="Afbeelding met tekst&#10;&#10;Automatisch gegenereerde beschrijving">
            <a:hlinkClick r:id="rId6"/>
            <a:extLst>
              <a:ext uri="{FF2B5EF4-FFF2-40B4-BE49-F238E27FC236}">
                <a16:creationId xmlns:a16="http://schemas.microsoft.com/office/drawing/2014/main" id="{A5C1FD2C-7E93-0608-C162-53CEBB3E897D}"/>
              </a:ext>
            </a:extLst>
          </p:cNvPr>
          <p:cNvPicPr>
            <a:picLocks noChangeAspect="1"/>
          </p:cNvPicPr>
          <p:nvPr/>
        </p:nvPicPr>
        <p:blipFill>
          <a:blip r:embed="rId7"/>
          <a:stretch>
            <a:fillRect/>
          </a:stretch>
        </p:blipFill>
        <p:spPr>
          <a:xfrm>
            <a:off x="2960370" y="487680"/>
            <a:ext cx="3223260" cy="4168140"/>
          </a:xfrm>
          <a:prstGeom prst="rect">
            <a:avLst/>
          </a:prstGeom>
        </p:spPr>
      </p:pic>
    </p:spTree>
    <p:extLst>
      <p:ext uri="{BB962C8B-B14F-4D97-AF65-F5344CB8AC3E}">
        <p14:creationId xmlns:p14="http://schemas.microsoft.com/office/powerpoint/2010/main" val="1795320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932" y="648148"/>
            <a:ext cx="5029926" cy="523220"/>
          </a:xfrm>
          <a:prstGeom prst="rect">
            <a:avLst/>
          </a:prstGeom>
          <a:noFill/>
        </p:spPr>
        <p:txBody>
          <a:bodyPr wrap="square" rtlCol="0">
            <a:spAutoFit/>
          </a:bodyPr>
          <a:lstStyle/>
          <a:p>
            <a:r>
              <a:rPr lang="nl-NL" sz="2800">
                <a:latin typeface="Bebas Neue Regular"/>
                <a:cs typeface="Open Sans" panose="020B0606030504020204" pitchFamily="34" charset="0"/>
              </a:rPr>
              <a:t>Welk gezicht is echt?</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284355" y="1314333"/>
            <a:ext cx="8575288" cy="3200401"/>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0000"/>
              </a:lnSpc>
              <a:buClr>
                <a:srgbClr val="FCD300"/>
              </a:buClr>
              <a:buNone/>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Deze website bevat foto’s van hoofden, waarvan er een echt is en de ander nep. Weet jij welke echt is? Klik op de afbeelding waarvan je denkt dat het echt is.</a:t>
            </a: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1636983" y="-170486"/>
            <a:ext cx="71402" cy="2631688"/>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fbeelding 8">
            <a:hlinkClick r:id="rId4"/>
            <a:extLst>
              <a:ext uri="{FF2B5EF4-FFF2-40B4-BE49-F238E27FC236}">
                <a16:creationId xmlns:a16="http://schemas.microsoft.com/office/drawing/2014/main" id="{576C0CE8-2C10-CE52-38A0-CC97517848A1}"/>
              </a:ext>
            </a:extLst>
          </p:cNvPr>
          <p:cNvPicPr>
            <a:picLocks noChangeAspect="1"/>
          </p:cNvPicPr>
          <p:nvPr/>
        </p:nvPicPr>
        <p:blipFill>
          <a:blip r:embed="rId5"/>
          <a:stretch>
            <a:fillRect/>
          </a:stretch>
        </p:blipFill>
        <p:spPr>
          <a:xfrm>
            <a:off x="1142823" y="2024284"/>
            <a:ext cx="5844482" cy="2633415"/>
          </a:xfrm>
          <a:prstGeom prst="rect">
            <a:avLst/>
          </a:prstGeom>
        </p:spPr>
      </p:pic>
    </p:spTree>
    <p:extLst>
      <p:ext uri="{BB962C8B-B14F-4D97-AF65-F5344CB8AC3E}">
        <p14:creationId xmlns:p14="http://schemas.microsoft.com/office/powerpoint/2010/main" val="2328078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765" y="536847"/>
            <a:ext cx="3539281" cy="830997"/>
          </a:xfrm>
          <a:prstGeom prst="rect">
            <a:avLst/>
          </a:prstGeom>
          <a:noFill/>
        </p:spPr>
        <p:txBody>
          <a:bodyPr wrap="square" rtlCol="0">
            <a:spAutoFit/>
          </a:bodyPr>
          <a:lstStyle/>
          <a:p>
            <a:r>
              <a:rPr lang="nl-NL" sz="4800" dirty="0">
                <a:latin typeface="Bebas Neue Regular"/>
                <a:cs typeface="Bebas Neue Regular"/>
              </a:rPr>
              <a:t>Afronding</a:t>
            </a:r>
          </a:p>
        </p:txBody>
      </p:sp>
      <p:sp>
        <p:nvSpPr>
          <p:cNvPr id="2" name="TextBox 1"/>
          <p:cNvSpPr txBox="1"/>
          <p:nvPr/>
        </p:nvSpPr>
        <p:spPr>
          <a:xfrm>
            <a:off x="533615" y="1980153"/>
            <a:ext cx="4173597" cy="339837"/>
          </a:xfrm>
          <a:prstGeom prst="rect">
            <a:avLst/>
          </a:prstGeom>
          <a:noFill/>
        </p:spPr>
        <p:txBody>
          <a:bodyPr wrap="square" rtlCol="0">
            <a:spAutoFit/>
          </a:bodyPr>
          <a:lstStyle/>
          <a:p>
            <a:pPr>
              <a:lnSpc>
                <a:spcPct val="150000"/>
              </a:lnSpc>
            </a:pPr>
            <a:r>
              <a:rPr lang="nl-NL" sz="1200" b="1" dirty="0">
                <a:latin typeface="Open Sans"/>
                <a:cs typeface="Open Sans"/>
              </a:rPr>
              <a:t>welke vormen van fake news (nepnieuws) er zijn;</a:t>
            </a:r>
            <a:endParaRPr lang="nl-NL" sz="1200" dirty="0">
              <a:latin typeface="Open Sans"/>
              <a:cs typeface="Open Sans"/>
            </a:endParaRPr>
          </a:p>
        </p:txBody>
      </p:sp>
      <p:sp>
        <p:nvSpPr>
          <p:cNvPr id="11" name="TextBox 10"/>
          <p:cNvSpPr txBox="1"/>
          <p:nvPr/>
        </p:nvSpPr>
        <p:spPr>
          <a:xfrm>
            <a:off x="537306" y="2422048"/>
            <a:ext cx="4520649" cy="339837"/>
          </a:xfrm>
          <a:prstGeom prst="rect">
            <a:avLst/>
          </a:prstGeom>
          <a:noFill/>
        </p:spPr>
        <p:txBody>
          <a:bodyPr wrap="square" rtlCol="0" anchor="ctr">
            <a:spAutoFit/>
          </a:bodyPr>
          <a:lstStyle/>
          <a:p>
            <a:pPr>
              <a:lnSpc>
                <a:spcPct val="150000"/>
              </a:lnSpc>
            </a:pPr>
            <a:r>
              <a:rPr lang="nl-NL" sz="1200" b="1" dirty="0">
                <a:latin typeface="Open Sans"/>
                <a:cs typeface="Open Sans"/>
              </a:rPr>
              <a:t>hoe je fake news herkent;</a:t>
            </a:r>
            <a:endParaRPr lang="nl-NL" sz="1200" dirty="0">
              <a:latin typeface="Open Sans"/>
              <a:cs typeface="Open Sans"/>
            </a:endParaRPr>
          </a:p>
        </p:txBody>
      </p:sp>
      <p:sp>
        <p:nvSpPr>
          <p:cNvPr id="16" name="Rectangle 15"/>
          <p:cNvSpPr/>
          <p:nvPr/>
        </p:nvSpPr>
        <p:spPr>
          <a:xfrm rot="16200000" flipH="1">
            <a:off x="1627963" y="837479"/>
            <a:ext cx="49513" cy="2086366"/>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1">
            <a:extLst>
              <a:ext uri="{FF2B5EF4-FFF2-40B4-BE49-F238E27FC236}">
                <a16:creationId xmlns:a16="http://schemas.microsoft.com/office/drawing/2014/main" id="{FE4A40D4-BACC-4BF0-92DB-F6819392238F}"/>
              </a:ext>
            </a:extLst>
          </p:cNvPr>
          <p:cNvSpPr/>
          <p:nvPr/>
        </p:nvSpPr>
        <p:spPr>
          <a:xfrm>
            <a:off x="404738" y="2126778"/>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408429" y="2552581"/>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408429" y="2980537"/>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20" name="TextBox 10">
            <a:extLst>
              <a:ext uri="{FF2B5EF4-FFF2-40B4-BE49-F238E27FC236}">
                <a16:creationId xmlns:a16="http://schemas.microsoft.com/office/drawing/2014/main" id="{552F2F9E-4C71-4C40-A815-346AB55B0E25}"/>
              </a:ext>
            </a:extLst>
          </p:cNvPr>
          <p:cNvSpPr txBox="1"/>
          <p:nvPr/>
        </p:nvSpPr>
        <p:spPr>
          <a:xfrm>
            <a:off x="537306" y="2836619"/>
            <a:ext cx="4520649" cy="339837"/>
          </a:xfrm>
          <a:prstGeom prst="rect">
            <a:avLst/>
          </a:prstGeom>
          <a:noFill/>
        </p:spPr>
        <p:txBody>
          <a:bodyPr wrap="square" rtlCol="0" anchor="ctr">
            <a:spAutoFit/>
          </a:bodyPr>
          <a:lstStyle/>
          <a:p>
            <a:pPr>
              <a:lnSpc>
                <a:spcPct val="150000"/>
              </a:lnSpc>
            </a:pPr>
            <a:r>
              <a:rPr lang="en-GB" sz="1200" b="1" dirty="0">
                <a:latin typeface="Open Sans"/>
                <a:cs typeface="Open Sans"/>
              </a:rPr>
              <a:t>wat deepfakes </a:t>
            </a:r>
            <a:r>
              <a:rPr lang="en-GB" sz="1200" b="1" dirty="0" err="1">
                <a:latin typeface="Open Sans"/>
                <a:cs typeface="Open Sans"/>
              </a:rPr>
              <a:t>zijn</a:t>
            </a:r>
            <a:r>
              <a:rPr lang="en-GB" sz="1200" b="1" dirty="0">
                <a:latin typeface="Open Sans"/>
                <a:cs typeface="Open Sans"/>
              </a:rPr>
              <a:t>;</a:t>
            </a:r>
            <a:endParaRPr lang="nl-NL" sz="1200" dirty="0">
              <a:latin typeface="Open Sans"/>
              <a:cs typeface="Open Sans"/>
            </a:endParaRPr>
          </a:p>
        </p:txBody>
      </p:sp>
      <p:sp>
        <p:nvSpPr>
          <p:cNvPr id="21" name="TextBox 10">
            <a:extLst>
              <a:ext uri="{FF2B5EF4-FFF2-40B4-BE49-F238E27FC236}">
                <a16:creationId xmlns:a16="http://schemas.microsoft.com/office/drawing/2014/main" id="{7E05732B-1C3B-4959-8A56-C2149CC2D385}"/>
              </a:ext>
            </a:extLst>
          </p:cNvPr>
          <p:cNvSpPr txBox="1"/>
          <p:nvPr/>
        </p:nvSpPr>
        <p:spPr>
          <a:xfrm>
            <a:off x="519645" y="3308616"/>
            <a:ext cx="3521010" cy="339837"/>
          </a:xfrm>
          <a:prstGeom prst="rect">
            <a:avLst/>
          </a:prstGeom>
          <a:noFill/>
        </p:spPr>
        <p:txBody>
          <a:bodyPr wrap="square" rtlCol="0" anchor="ctr">
            <a:spAutoFit/>
          </a:bodyPr>
          <a:lstStyle/>
          <a:p>
            <a:pPr>
              <a:lnSpc>
                <a:spcPct val="150000"/>
              </a:lnSpc>
            </a:pPr>
            <a:r>
              <a:rPr lang="nl-NL" sz="1200" b="1" dirty="0">
                <a:latin typeface="Open Sans"/>
                <a:cs typeface="Open Sans"/>
              </a:rPr>
              <a:t>hoe deepfake-technologie werkt.</a:t>
            </a:r>
            <a:endParaRPr lang="nl-NL" sz="1200" dirty="0">
              <a:latin typeface="Open Sans"/>
              <a:cs typeface="Open Sans"/>
            </a:endParaRPr>
          </a:p>
        </p:txBody>
      </p:sp>
      <p:sp>
        <p:nvSpPr>
          <p:cNvPr id="27" name="Oval 11">
            <a:extLst>
              <a:ext uri="{FF2B5EF4-FFF2-40B4-BE49-F238E27FC236}">
                <a16:creationId xmlns:a16="http://schemas.microsoft.com/office/drawing/2014/main" id="{A56288EA-249B-4F83-B17C-8E677124C82D}"/>
              </a:ext>
            </a:extLst>
          </p:cNvPr>
          <p:cNvSpPr/>
          <p:nvPr/>
        </p:nvSpPr>
        <p:spPr>
          <a:xfrm>
            <a:off x="404738" y="3436864"/>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kstvak 17">
            <a:extLst>
              <a:ext uri="{FF2B5EF4-FFF2-40B4-BE49-F238E27FC236}">
                <a16:creationId xmlns:a16="http://schemas.microsoft.com/office/drawing/2014/main" id="{CAA0099C-F438-42D2-96AF-F2B0F8D596B3}"/>
              </a:ext>
            </a:extLst>
          </p:cNvPr>
          <p:cNvSpPr txBox="1"/>
          <p:nvPr/>
        </p:nvSpPr>
        <p:spPr>
          <a:xfrm>
            <a:off x="546765" y="1499013"/>
            <a:ext cx="2149138" cy="369332"/>
          </a:xfrm>
          <a:prstGeom prst="rect">
            <a:avLst/>
          </a:prstGeom>
          <a:noFill/>
        </p:spPr>
        <p:txBody>
          <a:bodyPr wrap="square">
            <a:spAutoFit/>
          </a:bodyPr>
          <a:lstStyle/>
          <a:p>
            <a:r>
              <a:rPr lang="nl-NL" dirty="0">
                <a:solidFill>
                  <a:schemeClr val="tx1">
                    <a:lumMod val="65000"/>
                    <a:lumOff val="35000"/>
                  </a:schemeClr>
                </a:solidFill>
                <a:latin typeface="Bebas Neue Book"/>
                <a:cs typeface="Bebas Neue Regular"/>
              </a:rPr>
              <a:t>Nu weet jij:</a:t>
            </a:r>
          </a:p>
        </p:txBody>
      </p:sp>
      <p:pic>
        <p:nvPicPr>
          <p:cNvPr id="4" name="Afbeelding 3" descr="Afbeelding met tekst, zitten, persoon, krant&#10;&#10;Automatisch gegenereerde beschrijving">
            <a:extLst>
              <a:ext uri="{FF2B5EF4-FFF2-40B4-BE49-F238E27FC236}">
                <a16:creationId xmlns:a16="http://schemas.microsoft.com/office/drawing/2014/main" id="{C87A834C-1B6B-04E1-4FFA-7AC4E07599AB}"/>
              </a:ext>
            </a:extLst>
          </p:cNvPr>
          <p:cNvPicPr>
            <a:picLocks noChangeAspect="1"/>
          </p:cNvPicPr>
          <p:nvPr/>
        </p:nvPicPr>
        <p:blipFill>
          <a:blip r:embed="rId4"/>
          <a:stretch>
            <a:fillRect/>
          </a:stretch>
        </p:blipFill>
        <p:spPr>
          <a:xfrm>
            <a:off x="5057955" y="0"/>
            <a:ext cx="4142784" cy="5143500"/>
          </a:xfrm>
          <a:prstGeom prst="rect">
            <a:avLst/>
          </a:prstGeom>
        </p:spPr>
      </p:pic>
    </p:spTree>
    <p:extLst>
      <p:ext uri="{BB962C8B-B14F-4D97-AF65-F5344CB8AC3E}">
        <p14:creationId xmlns:p14="http://schemas.microsoft.com/office/powerpoint/2010/main" val="2670242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p:bldP spid="16" grpId="0" animBg="1"/>
      <p:bldP spid="25" grpId="0" animBg="1"/>
      <p:bldP spid="22" grpId="0" animBg="1"/>
      <p:bldP spid="23" grpId="0" animBg="1"/>
      <p:bldP spid="26" grpId="0" animBg="1"/>
      <p:bldP spid="20" grpId="0"/>
      <p:bldP spid="21" grpId="0"/>
      <p:bldP spid="2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58257"/>
            <a:ext cx="9144001" cy="3485243"/>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1817370"/>
            <a:ext cx="4210176"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hlinkClick r:id="rId3"/>
            <a:extLst>
              <a:ext uri="{FF2B5EF4-FFF2-40B4-BE49-F238E27FC236}">
                <a16:creationId xmlns:a16="http://schemas.microsoft.com/office/drawing/2014/main" id="{0743D7D7-E4C9-49A8-A473-1AAA378BADDF}"/>
              </a:ext>
            </a:extLst>
          </p:cNvPr>
          <p:cNvPicPr>
            <a:picLocks noChangeAspect="1"/>
          </p:cNvPicPr>
          <p:nvPr/>
        </p:nvPicPr>
        <p:blipFill>
          <a:blip r:embed="rId4"/>
          <a:stretch>
            <a:fillRect/>
          </a:stretch>
        </p:blipFill>
        <p:spPr>
          <a:xfrm>
            <a:off x="889695" y="2056797"/>
            <a:ext cx="2913132" cy="2468880"/>
          </a:xfrm>
          <a:prstGeom prst="rect">
            <a:avLst/>
          </a:prstGeom>
        </p:spPr>
      </p:pic>
      <p:sp>
        <p:nvSpPr>
          <p:cNvPr id="8"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1817370"/>
            <a:ext cx="4210177"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a:hlinkClick r:id="rId3"/>
            <a:extLst>
              <a:ext uri="{FF2B5EF4-FFF2-40B4-BE49-F238E27FC236}">
                <a16:creationId xmlns:a16="http://schemas.microsoft.com/office/drawing/2014/main" id="{BC6B3D05-DE96-478D-B015-70EE2F6069FC}"/>
              </a:ext>
            </a:extLst>
          </p:cNvPr>
          <p:cNvPicPr>
            <a:picLocks noChangeAspect="1"/>
          </p:cNvPicPr>
          <p:nvPr/>
        </p:nvPicPr>
        <p:blipFill>
          <a:blip r:embed="rId5"/>
          <a:stretch>
            <a:fillRect/>
          </a:stretch>
        </p:blipFill>
        <p:spPr>
          <a:xfrm>
            <a:off x="4995637" y="2056797"/>
            <a:ext cx="3604204" cy="2468880"/>
          </a:xfrm>
          <a:prstGeom prst="rect">
            <a:avLst/>
          </a:prstGeom>
        </p:spPr>
      </p:pic>
      <p:sp>
        <p:nvSpPr>
          <p:cNvPr id="12" name="Tekstvak 11">
            <a:extLst>
              <a:ext uri="{FF2B5EF4-FFF2-40B4-BE49-F238E27FC236}">
                <a16:creationId xmlns:a16="http://schemas.microsoft.com/office/drawing/2014/main" id="{56C0713C-85C0-412B-8A3A-6F8C04E4DB98}"/>
              </a:ext>
            </a:extLst>
          </p:cNvPr>
          <p:cNvSpPr txBox="1"/>
          <p:nvPr/>
        </p:nvSpPr>
        <p:spPr>
          <a:xfrm>
            <a:off x="554646" y="184574"/>
            <a:ext cx="8272830" cy="1324195"/>
          </a:xfrm>
          <a:prstGeom prst="rect">
            <a:avLst/>
          </a:prstGeom>
        </p:spPr>
        <p:txBody>
          <a:bodyPr vert="horz" lIns="91440" tIns="45720" rIns="91440" bIns="45720" rtlCol="0" anchor="ctr">
            <a:normAutofit lnSpcReduction="10000"/>
          </a:bodyPr>
          <a:lstStyle/>
          <a:p>
            <a:pPr algn="ctr" defTabSz="914400">
              <a:lnSpc>
                <a:spcPct val="90000"/>
              </a:lnSpc>
              <a:spcAft>
                <a:spcPts val="600"/>
              </a:spcAft>
            </a:pPr>
            <a:r>
              <a:rPr lang="nl-NL" sz="1500" b="1"/>
              <a:t>EINDE LES</a:t>
            </a:r>
          </a:p>
          <a:p>
            <a:pPr algn="ctr" defTabSz="914400">
              <a:lnSpc>
                <a:spcPct val="90000"/>
              </a:lnSpc>
              <a:spcAft>
                <a:spcPts val="600"/>
              </a:spcAft>
            </a:pPr>
            <a:r>
              <a:rPr lang="nl-NL" sz="1500"/>
              <a:t>Deze les valt onder de Creative </a:t>
            </a:r>
            <a:r>
              <a:rPr lang="nl-NL" sz="1500" err="1"/>
              <a:t>Commons</a:t>
            </a:r>
            <a:r>
              <a:rPr lang="nl-NL" sz="1500"/>
              <a:t> regelgeving. De les mag worden gedeeld en aangepast voor non-commerciële doeleinden.</a:t>
            </a:r>
          </a:p>
          <a:p>
            <a:pPr algn="ctr" defTabSz="914400">
              <a:lnSpc>
                <a:spcPct val="90000"/>
              </a:lnSpc>
              <a:spcAft>
                <a:spcPts val="600"/>
              </a:spcAft>
            </a:pPr>
            <a:endParaRPr lang="en-US" sz="1500"/>
          </a:p>
          <a:p>
            <a:pPr algn="ctr" defTabSz="914400">
              <a:lnSpc>
                <a:spcPct val="90000"/>
              </a:lnSpc>
              <a:spcAft>
                <a:spcPts val="600"/>
              </a:spcAft>
            </a:pPr>
            <a:r>
              <a:rPr lang="en-GB" sz="1600">
                <a:solidFill>
                  <a:srgbClr val="FCD300"/>
                </a:solidFill>
                <a:hlinkClick r:id="rId6">
                  <a:extLst>
                    <a:ext uri="{A12FA001-AC4F-418D-AE19-62706E023703}">
                      <ahyp:hlinkClr xmlns:ahyp="http://schemas.microsoft.com/office/drawing/2018/hyperlinkcolor" val="tx"/>
                    </a:ext>
                  </a:extLst>
                </a:hlinkClick>
              </a:rPr>
              <a:t>https://creativecommons.org/licenses/by-nc-sa/4.0/legalcode.nl</a:t>
            </a:r>
            <a:endParaRPr lang="en-GB" sz="1600">
              <a:solidFill>
                <a:srgbClr val="FCD300"/>
              </a:solidFill>
            </a:endParaRPr>
          </a:p>
        </p:txBody>
      </p:sp>
    </p:spTree>
    <p:extLst>
      <p:ext uri="{BB962C8B-B14F-4D97-AF65-F5344CB8AC3E}">
        <p14:creationId xmlns:p14="http://schemas.microsoft.com/office/powerpoint/2010/main" val="351832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2040263"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353" y="2236842"/>
            <a:ext cx="1985553" cy="461665"/>
          </a:xfrm>
          <a:prstGeom prst="rect">
            <a:avLst/>
          </a:prstGeom>
          <a:noFill/>
        </p:spPr>
        <p:txBody>
          <a:bodyPr wrap="square" rtlCol="0">
            <a:spAutoFit/>
          </a:bodyPr>
          <a:lstStyle/>
          <a:p>
            <a:pPr algn="ctr"/>
            <a:r>
              <a:rPr lang="nl-NL" sz="2400" b="1">
                <a:latin typeface="Open Sans" panose="020B0606030504020204" pitchFamily="34" charset="0"/>
                <a:ea typeface="Open Sans" panose="020B0606030504020204" pitchFamily="34" charset="0"/>
                <a:cs typeface="Open Sans" panose="020B0606030504020204" pitchFamily="34" charset="0"/>
              </a:rPr>
              <a:t>Vooruitblik</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508300" y="2652788"/>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kstvak 11">
            <a:extLst>
              <a:ext uri="{FF2B5EF4-FFF2-40B4-BE49-F238E27FC236}">
                <a16:creationId xmlns:a16="http://schemas.microsoft.com/office/drawing/2014/main" id="{D57BBFE9-46C5-44A4-8AC7-0F4E7624BA8E}"/>
              </a:ext>
            </a:extLst>
          </p:cNvPr>
          <p:cNvSpPr txBox="1"/>
          <p:nvPr/>
        </p:nvSpPr>
        <p:spPr>
          <a:xfrm>
            <a:off x="2422964" y="806987"/>
            <a:ext cx="4298071" cy="3441327"/>
          </a:xfrm>
          <a:prstGeom prst="rect">
            <a:avLst/>
          </a:prstGeom>
          <a:noFill/>
        </p:spPr>
        <p:txBody>
          <a:bodyPr wrap="square" lIns="91440" tIns="45720" rIns="91440" bIns="45720" anchor="t">
            <a:spAutoFit/>
          </a:bodyPr>
          <a:lstStyle/>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Terugblik </a:t>
            </a:r>
            <a:r>
              <a:rPr lang="nl-NL" dirty="0" err="1">
                <a:latin typeface="Open Sans" panose="020B0606030504020204" pitchFamily="34" charset="0"/>
                <a:ea typeface="Open Sans" panose="020B0606030504020204" pitchFamily="34" charset="0"/>
                <a:cs typeface="Open Sans" panose="020B0606030504020204" pitchFamily="34" charset="0"/>
              </a:rPr>
              <a:t>artificial</a:t>
            </a:r>
            <a:r>
              <a:rPr lang="nl-NL" dirty="0">
                <a:latin typeface="Open Sans" panose="020B0606030504020204" pitchFamily="34" charset="0"/>
                <a:ea typeface="Open Sans" panose="020B0606030504020204" pitchFamily="34" charset="0"/>
                <a:cs typeface="Open Sans" panose="020B0606030504020204" pitchFamily="34" charset="0"/>
              </a:rPr>
              <a:t> intelligence (AI)</a:t>
            </a:r>
          </a:p>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Fake news</a:t>
            </a:r>
          </a:p>
          <a:p>
            <a:pPr marL="285750" indent="-285750">
              <a:lnSpc>
                <a:spcPct val="250000"/>
              </a:lnSpc>
              <a:buClr>
                <a:srgbClr val="FCD300"/>
              </a:buClr>
              <a:buFont typeface="Arial" panose="020B0604020202020204" pitchFamily="34" charset="0"/>
              <a:buChar char="•"/>
            </a:pPr>
            <a:r>
              <a:rPr lang="nl-NL" dirty="0">
                <a:latin typeface="Open Sans"/>
                <a:ea typeface="Open Sans"/>
                <a:cs typeface="Open Sans"/>
              </a:rPr>
              <a:t>Nepnieuws herkennen</a:t>
            </a:r>
            <a:endParaRPr lang="nl-NL"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Deepfake technologie</a:t>
            </a:r>
          </a:p>
          <a:p>
            <a:pPr marL="285750" indent="-285750">
              <a:lnSpc>
                <a:spcPct val="250000"/>
              </a:lnSpc>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Afronding</a:t>
            </a:r>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4283815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797050" cy="51435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10557" y="255130"/>
            <a:ext cx="1985553" cy="461665"/>
          </a:xfrm>
          <a:prstGeom prst="rect">
            <a:avLst/>
          </a:prstGeom>
          <a:noFill/>
        </p:spPr>
        <p:txBody>
          <a:bodyPr wrap="square" rtlCol="0">
            <a:spAutoFit/>
          </a:bodyPr>
          <a:lstStyle/>
          <a:p>
            <a:pPr algn="ctr"/>
            <a:r>
              <a:rPr lang="nl-NL" sz="2400" b="1">
                <a:latin typeface="Open Sans" panose="020B0606030504020204" pitchFamily="34" charset="0"/>
                <a:ea typeface="Open Sans" panose="020B0606030504020204" pitchFamily="34" charset="0"/>
                <a:cs typeface="Open Sans" panose="020B0606030504020204" pitchFamily="34" charset="0"/>
              </a:rPr>
              <a:t>Terugblik</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383311" y="2818547"/>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1" name="Tekstvak 10">
            <a:extLst>
              <a:ext uri="{FF2B5EF4-FFF2-40B4-BE49-F238E27FC236}">
                <a16:creationId xmlns:a16="http://schemas.microsoft.com/office/drawing/2014/main" id="{879480F7-5A7A-4353-9A0B-1C2F537FEC1D}"/>
              </a:ext>
            </a:extLst>
          </p:cNvPr>
          <p:cNvSpPr txBox="1"/>
          <p:nvPr/>
        </p:nvSpPr>
        <p:spPr>
          <a:xfrm>
            <a:off x="-55241" y="1910159"/>
            <a:ext cx="1907532" cy="954107"/>
          </a:xfrm>
          <a:prstGeom prst="rect">
            <a:avLst/>
          </a:prstGeom>
          <a:noFill/>
        </p:spPr>
        <p:txBody>
          <a:bodyPr wrap="square">
            <a:spAutoFit/>
          </a:bodyPr>
          <a:lstStyle/>
          <a:p>
            <a:pPr algn="ctr"/>
            <a:r>
              <a:rPr lang="en-GB" sz="2800" dirty="0">
                <a:solidFill>
                  <a:srgbClr val="FCD300"/>
                </a:solidFill>
                <a:latin typeface="Bebas Neue Regular"/>
                <a:cs typeface="Bebas Neue Regular"/>
              </a:rPr>
              <a:t>Artificial</a:t>
            </a:r>
            <a:r>
              <a:rPr lang="nl-NL" sz="2800" dirty="0">
                <a:solidFill>
                  <a:srgbClr val="FCD300"/>
                </a:solidFill>
                <a:latin typeface="Bebas Neue Regular"/>
                <a:cs typeface="Bebas Neue Regular"/>
              </a:rPr>
              <a:t> </a:t>
            </a:r>
          </a:p>
          <a:p>
            <a:pPr algn="ctr"/>
            <a:r>
              <a:rPr lang="nl-NL" sz="2800" dirty="0">
                <a:solidFill>
                  <a:srgbClr val="FCD300"/>
                </a:solidFill>
                <a:latin typeface="Bebas Neue Regular"/>
                <a:cs typeface="Bebas Neue Regular"/>
              </a:rPr>
              <a:t>Intelligence</a:t>
            </a:r>
          </a:p>
        </p:txBody>
      </p:sp>
      <p:pic>
        <p:nvPicPr>
          <p:cNvPr id="1028" name="Picture 4" descr="New Craiyon Logo | DALL-E mini / Craiyon | Know Your Meme">
            <a:extLst>
              <a:ext uri="{FF2B5EF4-FFF2-40B4-BE49-F238E27FC236}">
                <a16:creationId xmlns:a16="http://schemas.microsoft.com/office/drawing/2014/main" id="{EBFE102D-0EF5-432E-B55F-E952F498C7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66" t="39187" r="24041" b="38838"/>
          <a:stretch/>
        </p:blipFill>
        <p:spPr bwMode="auto">
          <a:xfrm>
            <a:off x="5644844" y="3464749"/>
            <a:ext cx="2376319" cy="572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LL-E now lets you expand the borders of famous paintings - Softonic">
            <a:extLst>
              <a:ext uri="{FF2B5EF4-FFF2-40B4-BE49-F238E27FC236}">
                <a16:creationId xmlns:a16="http://schemas.microsoft.com/office/drawing/2014/main" id="{39F455AF-3830-4FF2-950B-A94059FA21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223" b="27596"/>
          <a:stretch/>
        </p:blipFill>
        <p:spPr bwMode="auto">
          <a:xfrm>
            <a:off x="2767627" y="3464750"/>
            <a:ext cx="2413973" cy="57276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vloer, binnen, elektronica&#10;&#10;Automatisch gegenereerde beschrijving">
            <a:extLst>
              <a:ext uri="{FF2B5EF4-FFF2-40B4-BE49-F238E27FC236}">
                <a16:creationId xmlns:a16="http://schemas.microsoft.com/office/drawing/2014/main" id="{9A4608F6-0FFF-2F50-3BCF-850F3268DD84}"/>
              </a:ext>
            </a:extLst>
          </p:cNvPr>
          <p:cNvPicPr>
            <a:picLocks noChangeAspect="1"/>
          </p:cNvPicPr>
          <p:nvPr/>
        </p:nvPicPr>
        <p:blipFill>
          <a:blip r:embed="rId6"/>
          <a:stretch>
            <a:fillRect/>
          </a:stretch>
        </p:blipFill>
        <p:spPr>
          <a:xfrm>
            <a:off x="2382371" y="1028777"/>
            <a:ext cx="1905000" cy="1704975"/>
          </a:xfrm>
          <a:prstGeom prst="rect">
            <a:avLst/>
          </a:prstGeom>
        </p:spPr>
      </p:pic>
      <p:pic>
        <p:nvPicPr>
          <p:cNvPr id="6" name="Afbeelding 5" descr="Afbeelding met auto, boom, buiten, transport&#10;&#10;Automatisch gegenereerde beschrijving">
            <a:extLst>
              <a:ext uri="{FF2B5EF4-FFF2-40B4-BE49-F238E27FC236}">
                <a16:creationId xmlns:a16="http://schemas.microsoft.com/office/drawing/2014/main" id="{35F152D0-E3E6-C335-860F-EA8E62C13CAC}"/>
              </a:ext>
            </a:extLst>
          </p:cNvPr>
          <p:cNvPicPr>
            <a:picLocks noChangeAspect="1"/>
          </p:cNvPicPr>
          <p:nvPr/>
        </p:nvPicPr>
        <p:blipFill>
          <a:blip r:embed="rId7"/>
          <a:stretch>
            <a:fillRect/>
          </a:stretch>
        </p:blipFill>
        <p:spPr>
          <a:xfrm>
            <a:off x="4455161" y="1064016"/>
            <a:ext cx="1733550" cy="1704975"/>
          </a:xfrm>
          <a:prstGeom prst="rect">
            <a:avLst/>
          </a:prstGeom>
        </p:spPr>
      </p:pic>
      <p:pic>
        <p:nvPicPr>
          <p:cNvPr id="8" name="Afbeelding 7" descr="Afbeelding met tekst, vloer, binnen, bibliotheek&#10;&#10;Automatisch gegenereerde beschrijving">
            <a:extLst>
              <a:ext uri="{FF2B5EF4-FFF2-40B4-BE49-F238E27FC236}">
                <a16:creationId xmlns:a16="http://schemas.microsoft.com/office/drawing/2014/main" id="{EF786EE4-3BF0-0ABA-2E8E-157F8055EB5E}"/>
              </a:ext>
            </a:extLst>
          </p:cNvPr>
          <p:cNvPicPr>
            <a:picLocks noChangeAspect="1"/>
          </p:cNvPicPr>
          <p:nvPr/>
        </p:nvPicPr>
        <p:blipFill>
          <a:blip r:embed="rId8"/>
          <a:stretch>
            <a:fillRect/>
          </a:stretch>
        </p:blipFill>
        <p:spPr>
          <a:xfrm>
            <a:off x="6414409" y="1075472"/>
            <a:ext cx="1924050" cy="1743075"/>
          </a:xfrm>
          <a:prstGeom prst="rect">
            <a:avLst/>
          </a:prstGeom>
        </p:spPr>
      </p:pic>
    </p:spTree>
    <p:extLst>
      <p:ext uri="{BB962C8B-B14F-4D97-AF65-F5344CB8AC3E}">
        <p14:creationId xmlns:p14="http://schemas.microsoft.com/office/powerpoint/2010/main" val="1976319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765" y="536847"/>
            <a:ext cx="3596020" cy="830997"/>
          </a:xfrm>
          <a:prstGeom prst="rect">
            <a:avLst/>
          </a:prstGeom>
          <a:noFill/>
        </p:spPr>
        <p:txBody>
          <a:bodyPr wrap="square" rtlCol="0">
            <a:spAutoFit/>
          </a:bodyPr>
          <a:lstStyle/>
          <a:p>
            <a:r>
              <a:rPr lang="nl-NL" sz="4800" dirty="0">
                <a:latin typeface="Bebas Neue Regular"/>
                <a:cs typeface="Bebas Neue Regular"/>
              </a:rPr>
              <a:t>Lesdoelen</a:t>
            </a:r>
          </a:p>
        </p:txBody>
      </p:sp>
      <p:sp>
        <p:nvSpPr>
          <p:cNvPr id="2" name="TextBox 1"/>
          <p:cNvSpPr txBox="1"/>
          <p:nvPr/>
        </p:nvSpPr>
        <p:spPr>
          <a:xfrm>
            <a:off x="530278" y="1882109"/>
            <a:ext cx="4173597" cy="339837"/>
          </a:xfrm>
          <a:prstGeom prst="rect">
            <a:avLst/>
          </a:prstGeom>
          <a:noFill/>
        </p:spPr>
        <p:txBody>
          <a:bodyPr wrap="square" rtlCol="0">
            <a:spAutoFit/>
          </a:bodyPr>
          <a:lstStyle/>
          <a:p>
            <a:pPr>
              <a:lnSpc>
                <a:spcPct val="150000"/>
              </a:lnSpc>
            </a:pPr>
            <a:r>
              <a:rPr lang="nl-NL" sz="1200" b="1" dirty="0">
                <a:latin typeface="Open Sans"/>
                <a:cs typeface="Open Sans"/>
              </a:rPr>
              <a:t>welke vormen van fake news (nepnieuws) er zijn;</a:t>
            </a:r>
            <a:endParaRPr lang="nl-NL" sz="1200" dirty="0">
              <a:latin typeface="Open Sans"/>
              <a:cs typeface="Open Sans"/>
            </a:endParaRPr>
          </a:p>
        </p:txBody>
      </p:sp>
      <p:sp>
        <p:nvSpPr>
          <p:cNvPr id="11" name="TextBox 10"/>
          <p:cNvSpPr txBox="1"/>
          <p:nvPr/>
        </p:nvSpPr>
        <p:spPr>
          <a:xfrm>
            <a:off x="537306" y="2359364"/>
            <a:ext cx="4520649" cy="339837"/>
          </a:xfrm>
          <a:prstGeom prst="rect">
            <a:avLst/>
          </a:prstGeom>
          <a:noFill/>
        </p:spPr>
        <p:txBody>
          <a:bodyPr wrap="square" rtlCol="0" anchor="ctr">
            <a:spAutoFit/>
          </a:bodyPr>
          <a:lstStyle/>
          <a:p>
            <a:pPr>
              <a:lnSpc>
                <a:spcPct val="150000"/>
              </a:lnSpc>
            </a:pPr>
            <a:r>
              <a:rPr lang="nl-NL" sz="1200" b="1" dirty="0">
                <a:latin typeface="Open Sans"/>
                <a:cs typeface="Open Sans"/>
              </a:rPr>
              <a:t>hoe je fake news herkent;</a:t>
            </a:r>
            <a:endParaRPr lang="nl-NL" sz="1200" dirty="0">
              <a:latin typeface="Open Sans"/>
              <a:cs typeface="Open Sans"/>
            </a:endParaRPr>
          </a:p>
        </p:txBody>
      </p:sp>
      <p:sp>
        <p:nvSpPr>
          <p:cNvPr id="16" name="Rectangle 15"/>
          <p:cNvSpPr/>
          <p:nvPr/>
        </p:nvSpPr>
        <p:spPr>
          <a:xfrm rot="16200000">
            <a:off x="2153248" y="212018"/>
            <a:ext cx="45719" cy="3133141"/>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1">
            <a:extLst>
              <a:ext uri="{FF2B5EF4-FFF2-40B4-BE49-F238E27FC236}">
                <a16:creationId xmlns:a16="http://schemas.microsoft.com/office/drawing/2014/main" id="{FE4A40D4-BACC-4BF0-92DB-F6819392238F}"/>
              </a:ext>
            </a:extLst>
          </p:cNvPr>
          <p:cNvSpPr/>
          <p:nvPr/>
        </p:nvSpPr>
        <p:spPr>
          <a:xfrm>
            <a:off x="405112" y="2032154"/>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402224" y="2488533"/>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401401" y="2970139"/>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20" name="TextBox 10">
            <a:extLst>
              <a:ext uri="{FF2B5EF4-FFF2-40B4-BE49-F238E27FC236}">
                <a16:creationId xmlns:a16="http://schemas.microsoft.com/office/drawing/2014/main" id="{552F2F9E-4C71-4C40-A815-346AB55B0E25}"/>
              </a:ext>
            </a:extLst>
          </p:cNvPr>
          <p:cNvSpPr txBox="1"/>
          <p:nvPr/>
        </p:nvSpPr>
        <p:spPr>
          <a:xfrm>
            <a:off x="537306" y="2828370"/>
            <a:ext cx="4520649" cy="339837"/>
          </a:xfrm>
          <a:prstGeom prst="rect">
            <a:avLst/>
          </a:prstGeom>
          <a:noFill/>
        </p:spPr>
        <p:txBody>
          <a:bodyPr wrap="square" rtlCol="0" anchor="ctr">
            <a:spAutoFit/>
          </a:bodyPr>
          <a:lstStyle/>
          <a:p>
            <a:pPr>
              <a:lnSpc>
                <a:spcPct val="150000"/>
              </a:lnSpc>
            </a:pPr>
            <a:r>
              <a:rPr lang="en-GB" sz="1200" b="1" dirty="0">
                <a:latin typeface="Open Sans"/>
                <a:cs typeface="Open Sans"/>
              </a:rPr>
              <a:t>wat deepfakes </a:t>
            </a:r>
            <a:r>
              <a:rPr lang="nl-NL" sz="1200" b="1" dirty="0">
                <a:latin typeface="Open Sans"/>
                <a:cs typeface="Open Sans"/>
              </a:rPr>
              <a:t>zijn</a:t>
            </a:r>
            <a:r>
              <a:rPr lang="en-GB" sz="1200" b="1" dirty="0">
                <a:latin typeface="Open Sans"/>
                <a:cs typeface="Open Sans"/>
              </a:rPr>
              <a:t>;</a:t>
            </a:r>
            <a:endParaRPr lang="nl-NL" sz="1200" dirty="0">
              <a:latin typeface="Open Sans"/>
              <a:cs typeface="Open Sans"/>
            </a:endParaRPr>
          </a:p>
        </p:txBody>
      </p:sp>
      <p:sp>
        <p:nvSpPr>
          <p:cNvPr id="21" name="TextBox 10">
            <a:extLst>
              <a:ext uri="{FF2B5EF4-FFF2-40B4-BE49-F238E27FC236}">
                <a16:creationId xmlns:a16="http://schemas.microsoft.com/office/drawing/2014/main" id="{7E05732B-1C3B-4959-8A56-C2149CC2D385}"/>
              </a:ext>
            </a:extLst>
          </p:cNvPr>
          <p:cNvSpPr txBox="1"/>
          <p:nvPr/>
        </p:nvSpPr>
        <p:spPr>
          <a:xfrm>
            <a:off x="530278" y="3304311"/>
            <a:ext cx="3521010" cy="339837"/>
          </a:xfrm>
          <a:prstGeom prst="rect">
            <a:avLst/>
          </a:prstGeom>
          <a:noFill/>
        </p:spPr>
        <p:txBody>
          <a:bodyPr wrap="square" rtlCol="0" anchor="ctr">
            <a:spAutoFit/>
          </a:bodyPr>
          <a:lstStyle/>
          <a:p>
            <a:pPr>
              <a:lnSpc>
                <a:spcPct val="150000"/>
              </a:lnSpc>
            </a:pPr>
            <a:r>
              <a:rPr lang="nl-NL" sz="1200" b="1" dirty="0">
                <a:latin typeface="Open Sans"/>
                <a:cs typeface="Open Sans"/>
              </a:rPr>
              <a:t>hoe deepfake-technologie werkt.</a:t>
            </a:r>
            <a:endParaRPr lang="nl-NL" sz="1200" dirty="0">
              <a:latin typeface="Open Sans"/>
              <a:cs typeface="Open Sans"/>
            </a:endParaRPr>
          </a:p>
        </p:txBody>
      </p:sp>
      <p:sp>
        <p:nvSpPr>
          <p:cNvPr id="27" name="Oval 11">
            <a:extLst>
              <a:ext uri="{FF2B5EF4-FFF2-40B4-BE49-F238E27FC236}">
                <a16:creationId xmlns:a16="http://schemas.microsoft.com/office/drawing/2014/main" id="{A56288EA-249B-4F83-B17C-8E677124C82D}"/>
              </a:ext>
            </a:extLst>
          </p:cNvPr>
          <p:cNvSpPr/>
          <p:nvPr/>
        </p:nvSpPr>
        <p:spPr>
          <a:xfrm>
            <a:off x="404738" y="3436864"/>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kstvak 17">
            <a:extLst>
              <a:ext uri="{FF2B5EF4-FFF2-40B4-BE49-F238E27FC236}">
                <a16:creationId xmlns:a16="http://schemas.microsoft.com/office/drawing/2014/main" id="{F552784E-8A3B-4FB3-8401-E09FCAA1CCFC}"/>
              </a:ext>
            </a:extLst>
          </p:cNvPr>
          <p:cNvSpPr txBox="1"/>
          <p:nvPr/>
        </p:nvSpPr>
        <p:spPr>
          <a:xfrm>
            <a:off x="551548" y="1397174"/>
            <a:ext cx="3413480" cy="369332"/>
          </a:xfrm>
          <a:prstGeom prst="rect">
            <a:avLst/>
          </a:prstGeom>
          <a:noFill/>
        </p:spPr>
        <p:txBody>
          <a:bodyPr wrap="square">
            <a:spAutoFit/>
          </a:bodyPr>
          <a:lstStyle/>
          <a:p>
            <a:r>
              <a:rPr lang="nl-NL" dirty="0">
                <a:solidFill>
                  <a:schemeClr val="tx1">
                    <a:lumMod val="65000"/>
                    <a:lumOff val="35000"/>
                  </a:schemeClr>
                </a:solidFill>
                <a:latin typeface="Bebas Neue Book"/>
                <a:cs typeface="Bebas Neue Regular"/>
              </a:rPr>
              <a:t>Aan het einde van de les weet je:</a:t>
            </a:r>
          </a:p>
        </p:txBody>
      </p:sp>
      <p:pic>
        <p:nvPicPr>
          <p:cNvPr id="4" name="Afbeelding 3" descr="Afbeelding met tekst, zitten, persoon, krant&#10;&#10;Automatisch gegenereerde beschrijving">
            <a:extLst>
              <a:ext uri="{FF2B5EF4-FFF2-40B4-BE49-F238E27FC236}">
                <a16:creationId xmlns:a16="http://schemas.microsoft.com/office/drawing/2014/main" id="{FD144A1E-612D-D142-943C-4300C378DE9F}"/>
              </a:ext>
            </a:extLst>
          </p:cNvPr>
          <p:cNvPicPr>
            <a:picLocks noChangeAspect="1"/>
          </p:cNvPicPr>
          <p:nvPr/>
        </p:nvPicPr>
        <p:blipFill>
          <a:blip r:embed="rId4"/>
          <a:stretch>
            <a:fillRect/>
          </a:stretch>
        </p:blipFill>
        <p:spPr>
          <a:xfrm>
            <a:off x="5001216" y="-21236"/>
            <a:ext cx="4142784" cy="5143500"/>
          </a:xfrm>
          <a:prstGeom prst="rect">
            <a:avLst/>
          </a:prstGeom>
        </p:spPr>
      </p:pic>
    </p:spTree>
    <p:extLst>
      <p:ext uri="{BB962C8B-B14F-4D97-AF65-F5344CB8AC3E}">
        <p14:creationId xmlns:p14="http://schemas.microsoft.com/office/powerpoint/2010/main" val="1559263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p:bldP spid="16" grpId="0" animBg="1"/>
      <p:bldP spid="25" grpId="0" animBg="1"/>
      <p:bldP spid="22" grpId="0" animBg="1"/>
      <p:bldP spid="23" grpId="0" animBg="1"/>
      <p:bldP spid="26" grpId="0" animBg="1"/>
      <p:bldP spid="20" grpId="0"/>
      <p:bldP spid="21" grpId="0"/>
      <p:bldP spid="2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9576" y="771404"/>
            <a:ext cx="2374391" cy="646331"/>
          </a:xfrm>
          <a:prstGeom prst="rect">
            <a:avLst/>
          </a:prstGeom>
          <a:noFill/>
        </p:spPr>
        <p:txBody>
          <a:bodyPr wrap="square" rtlCol="0">
            <a:spAutoFit/>
          </a:bodyPr>
          <a:lstStyle/>
          <a:p>
            <a:pPr algn="ctr"/>
            <a:r>
              <a:rPr lang="nl-NL" sz="3600" dirty="0">
                <a:latin typeface="Bebas Neue Regular"/>
                <a:cs typeface="Open Sans" panose="020B0606030504020204" pitchFamily="34" charset="0"/>
              </a:rPr>
              <a:t>Discussie</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289932" y="1449870"/>
            <a:ext cx="4544632" cy="3200401"/>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0000"/>
              </a:lnSpc>
              <a:buClr>
                <a:srgbClr val="FCD300"/>
              </a:buClr>
              <a:buNone/>
            </a:pPr>
            <a:endPar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4430636" y="328555"/>
            <a:ext cx="112270" cy="2261694"/>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ACCB5E82-4816-419D-B2B0-AE3D89825490}"/>
              </a:ext>
            </a:extLst>
          </p:cNvPr>
          <p:cNvGraphicFramePr/>
          <p:nvPr>
            <p:extLst>
              <p:ext uri="{D42A27DB-BD31-4B8C-83A1-F6EECF244321}">
                <p14:modId xmlns:p14="http://schemas.microsoft.com/office/powerpoint/2010/main" val="647217326"/>
              </p:ext>
            </p:extLst>
          </p:nvPr>
        </p:nvGraphicFramePr>
        <p:xfrm>
          <a:off x="694764" y="1770899"/>
          <a:ext cx="7754471" cy="182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7">
            <a:extLst>
              <a:ext uri="{FF2B5EF4-FFF2-40B4-BE49-F238E27FC236}">
                <a16:creationId xmlns:a16="http://schemas.microsoft.com/office/drawing/2014/main" id="{F589B787-EB48-4980-BEF2-174856737F0A}"/>
              </a:ext>
            </a:extLst>
          </p:cNvPr>
          <p:cNvPicPr>
            <a:picLocks noChangeAspect="1"/>
          </p:cNvPicPr>
          <p:nvPr/>
        </p:nvPicPr>
        <p:blipFill>
          <a:blip r:embed="rId8"/>
          <a:stretch>
            <a:fillRect/>
          </a:stretch>
        </p:blipFill>
        <p:spPr>
          <a:xfrm>
            <a:off x="8052450" y="3873109"/>
            <a:ext cx="957263" cy="1221581"/>
          </a:xfrm>
          <a:prstGeom prst="rect">
            <a:avLst/>
          </a:prstGeom>
        </p:spPr>
      </p:pic>
      <p:pic>
        <p:nvPicPr>
          <p:cNvPr id="9" name="Picture 6" descr="Het nieuwe Kasteel | Kasteel.gro | Digitale werkplaats Groningen 2019">
            <a:extLst>
              <a:ext uri="{FF2B5EF4-FFF2-40B4-BE49-F238E27FC236}">
                <a16:creationId xmlns:a16="http://schemas.microsoft.com/office/drawing/2014/main" id="{B1CEDF86-37FB-4A39-8C35-338BF5A7E9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8EE20AAC-9302-44DB-96BB-D2803D262154}"/>
              </a:ext>
            </a:extLst>
          </p:cNvPr>
          <p:cNvSpPr txBox="1"/>
          <p:nvPr/>
        </p:nvSpPr>
        <p:spPr>
          <a:xfrm>
            <a:off x="-5557" y="28897"/>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210364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5277" y="555607"/>
            <a:ext cx="4196010" cy="523220"/>
          </a:xfrm>
          <a:prstGeom prst="rect">
            <a:avLst/>
          </a:prstGeom>
          <a:noFill/>
        </p:spPr>
        <p:txBody>
          <a:bodyPr wrap="square" rtlCol="0">
            <a:spAutoFit/>
          </a:bodyPr>
          <a:lstStyle/>
          <a:p>
            <a:r>
              <a:rPr lang="nl-NL" sz="2800">
                <a:latin typeface="Bebas Neue Regular"/>
                <a:cs typeface="Open Sans" panose="020B0606030504020204" pitchFamily="34" charset="0"/>
              </a:rPr>
              <a:t>Misinformatie of desinformatie?</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289932" y="1449870"/>
            <a:ext cx="4544632" cy="3200401"/>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0000"/>
              </a:lnSpc>
              <a:buClr>
                <a:srgbClr val="FCD300"/>
              </a:buClr>
              <a:buNone/>
            </a:pPr>
            <a:endPar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4580598" y="-959205"/>
            <a:ext cx="76112" cy="402675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9090458B-61F4-4D4B-A490-04A38FD3CC50}"/>
              </a:ext>
            </a:extLst>
          </p:cNvPr>
          <p:cNvSpPr/>
          <p:nvPr/>
        </p:nvSpPr>
        <p:spPr>
          <a:xfrm>
            <a:off x="683351" y="1449870"/>
            <a:ext cx="3843853" cy="823869"/>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ame 4">
            <a:extLst>
              <a:ext uri="{FF2B5EF4-FFF2-40B4-BE49-F238E27FC236}">
                <a16:creationId xmlns:a16="http://schemas.microsoft.com/office/drawing/2014/main" id="{3B6B28AB-CB57-450F-B8C5-E39C79F86D05}"/>
              </a:ext>
            </a:extLst>
          </p:cNvPr>
          <p:cNvSpPr/>
          <p:nvPr/>
        </p:nvSpPr>
        <p:spPr>
          <a:xfrm>
            <a:off x="638555" y="1423559"/>
            <a:ext cx="3933446" cy="3163929"/>
          </a:xfrm>
          <a:prstGeom prst="frame">
            <a:avLst>
              <a:gd name="adj1" fmla="val 2593"/>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7">
            <a:extLst>
              <a:ext uri="{FF2B5EF4-FFF2-40B4-BE49-F238E27FC236}">
                <a16:creationId xmlns:a16="http://schemas.microsoft.com/office/drawing/2014/main" id="{790D52B0-DF82-4BD8-8EB6-0D835BE3A255}"/>
              </a:ext>
            </a:extLst>
          </p:cNvPr>
          <p:cNvSpPr txBox="1"/>
          <p:nvPr/>
        </p:nvSpPr>
        <p:spPr>
          <a:xfrm>
            <a:off x="1611757" y="1603776"/>
            <a:ext cx="2572967" cy="553998"/>
          </a:xfrm>
          <a:prstGeom prst="rect">
            <a:avLst/>
          </a:prstGeom>
          <a:noFill/>
        </p:spPr>
        <p:txBody>
          <a:bodyPr wrap="square" rtlCol="0">
            <a:spAutoFit/>
          </a:bodyPr>
          <a:lstStyle/>
          <a:p>
            <a:r>
              <a:rPr lang="en-US" sz="3000" dirty="0" err="1">
                <a:latin typeface="Bebas Neue Regular"/>
                <a:cs typeface="Bebas Neue Regular"/>
              </a:rPr>
              <a:t>Misinformatie</a:t>
            </a:r>
            <a:endParaRPr lang="en-US" sz="3000" dirty="0">
              <a:latin typeface="Bebas Neue Regular"/>
              <a:cs typeface="Bebas Neue Regular"/>
            </a:endParaRPr>
          </a:p>
        </p:txBody>
      </p:sp>
      <p:sp>
        <p:nvSpPr>
          <p:cNvPr id="12" name="TextBox 9">
            <a:extLst>
              <a:ext uri="{FF2B5EF4-FFF2-40B4-BE49-F238E27FC236}">
                <a16:creationId xmlns:a16="http://schemas.microsoft.com/office/drawing/2014/main" id="{808D96CB-C44C-44E9-818F-30A7BE7467F3}"/>
              </a:ext>
            </a:extLst>
          </p:cNvPr>
          <p:cNvSpPr txBox="1"/>
          <p:nvPr/>
        </p:nvSpPr>
        <p:spPr>
          <a:xfrm>
            <a:off x="751958" y="2420056"/>
            <a:ext cx="3706637" cy="1631216"/>
          </a:xfrm>
          <a:prstGeom prst="rect">
            <a:avLst/>
          </a:prstGeom>
          <a:noFill/>
        </p:spPr>
        <p:txBody>
          <a:bodyPr wrap="square" rtlCol="0">
            <a:spAutoFit/>
          </a:bodyPr>
          <a:lstStyle/>
          <a:p>
            <a:pPr lvl="0"/>
            <a:r>
              <a:rPr lang="nl-NL" sz="2000">
                <a:latin typeface="Open Sans" panose="020B0606030504020204" pitchFamily="34" charset="0"/>
                <a:ea typeface="Open Sans" panose="020B0606030504020204" pitchFamily="34" charset="0"/>
                <a:cs typeface="Open Sans" panose="020B0606030504020204" pitchFamily="34" charset="0"/>
              </a:rPr>
              <a:t>Informatie die feitelijk niet klopt (of incompleet is), maar waarbij dat niet expres ging.</a:t>
            </a:r>
          </a:p>
          <a:p>
            <a:pPr lvl="0"/>
            <a:endParaRPr lang="nl-NL" sz="2000">
              <a:latin typeface="Open Sans" panose="020B0606030504020204" pitchFamily="34" charset="0"/>
              <a:ea typeface="Open Sans" panose="020B0606030504020204" pitchFamily="34" charset="0"/>
              <a:cs typeface="Open Sans" panose="020B0606030504020204" pitchFamily="34" charset="0"/>
            </a:endParaRPr>
          </a:p>
          <a:p>
            <a:pPr lvl="0"/>
            <a:r>
              <a:rPr lang="nl-NL" sz="2000">
                <a:latin typeface="Open Sans" panose="020B0606030504020204" pitchFamily="34" charset="0"/>
                <a:ea typeface="Open Sans" panose="020B0606030504020204" pitchFamily="34" charset="0"/>
                <a:cs typeface="Open Sans" panose="020B0606030504020204" pitchFamily="34" charset="0"/>
              </a:rPr>
              <a:t>Geen vorm van nepnieuws. </a:t>
            </a:r>
          </a:p>
        </p:txBody>
      </p:sp>
      <p:sp>
        <p:nvSpPr>
          <p:cNvPr id="15" name="Rectangle 34">
            <a:extLst>
              <a:ext uri="{FF2B5EF4-FFF2-40B4-BE49-F238E27FC236}">
                <a16:creationId xmlns:a16="http://schemas.microsoft.com/office/drawing/2014/main" id="{796BF6AF-3EB5-41C9-A94A-5A380724168F}"/>
              </a:ext>
            </a:extLst>
          </p:cNvPr>
          <p:cNvSpPr/>
          <p:nvPr/>
        </p:nvSpPr>
        <p:spPr>
          <a:xfrm>
            <a:off x="4805530" y="1463149"/>
            <a:ext cx="3933445" cy="835251"/>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ame 38">
            <a:extLst>
              <a:ext uri="{FF2B5EF4-FFF2-40B4-BE49-F238E27FC236}">
                <a16:creationId xmlns:a16="http://schemas.microsoft.com/office/drawing/2014/main" id="{22C3CEF0-D8D5-4795-97ED-B583FFBD9696}"/>
              </a:ext>
            </a:extLst>
          </p:cNvPr>
          <p:cNvSpPr/>
          <p:nvPr/>
        </p:nvSpPr>
        <p:spPr>
          <a:xfrm>
            <a:off x="4805529" y="1423559"/>
            <a:ext cx="3933446" cy="3170064"/>
          </a:xfrm>
          <a:prstGeom prst="frame">
            <a:avLst>
              <a:gd name="adj1" fmla="val 2593"/>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39">
            <a:extLst>
              <a:ext uri="{FF2B5EF4-FFF2-40B4-BE49-F238E27FC236}">
                <a16:creationId xmlns:a16="http://schemas.microsoft.com/office/drawing/2014/main" id="{9928BF8C-63FC-4480-8236-750060F08698}"/>
              </a:ext>
            </a:extLst>
          </p:cNvPr>
          <p:cNvSpPr txBox="1"/>
          <p:nvPr/>
        </p:nvSpPr>
        <p:spPr>
          <a:xfrm>
            <a:off x="5645541" y="1584805"/>
            <a:ext cx="2670119" cy="553998"/>
          </a:xfrm>
          <a:prstGeom prst="rect">
            <a:avLst/>
          </a:prstGeom>
          <a:noFill/>
        </p:spPr>
        <p:txBody>
          <a:bodyPr wrap="square" rtlCol="0">
            <a:spAutoFit/>
          </a:bodyPr>
          <a:lstStyle/>
          <a:p>
            <a:r>
              <a:rPr lang="en-US" sz="3000" dirty="0" err="1">
                <a:latin typeface="Bebas Neue Regular"/>
                <a:cs typeface="Bebas Neue Regular"/>
              </a:rPr>
              <a:t>Desinformatie</a:t>
            </a:r>
            <a:endParaRPr lang="en-US" sz="3000" dirty="0">
              <a:latin typeface="Bebas Neue Regular"/>
              <a:cs typeface="Bebas Neue Regular"/>
            </a:endParaRPr>
          </a:p>
        </p:txBody>
      </p:sp>
      <p:sp>
        <p:nvSpPr>
          <p:cNvPr id="24" name="Tekstvak 23">
            <a:extLst>
              <a:ext uri="{FF2B5EF4-FFF2-40B4-BE49-F238E27FC236}">
                <a16:creationId xmlns:a16="http://schemas.microsoft.com/office/drawing/2014/main" id="{7DDFF969-F4D6-426E-9B47-16BB8D1A01FE}"/>
              </a:ext>
            </a:extLst>
          </p:cNvPr>
          <p:cNvSpPr txBox="1"/>
          <p:nvPr/>
        </p:nvSpPr>
        <p:spPr>
          <a:xfrm>
            <a:off x="4907202" y="2420056"/>
            <a:ext cx="3759134" cy="1631216"/>
          </a:xfrm>
          <a:prstGeom prst="rect">
            <a:avLst/>
          </a:prstGeom>
          <a:noFill/>
        </p:spPr>
        <p:txBody>
          <a:bodyPr wrap="square">
            <a:spAutoFit/>
          </a:bodyPr>
          <a:lstStyle/>
          <a:p>
            <a:pPr lvl="0"/>
            <a:r>
              <a:rPr lang="nl-NL" sz="2000">
                <a:latin typeface="Open Sans" panose="020B0606030504020204" pitchFamily="34" charset="0"/>
                <a:ea typeface="Open Sans" panose="020B0606030504020204" pitchFamily="34" charset="0"/>
                <a:cs typeface="Open Sans" panose="020B0606030504020204" pitchFamily="34" charset="0"/>
              </a:rPr>
              <a:t>Informatie die </a:t>
            </a:r>
            <a:r>
              <a:rPr lang="nl-NL" sz="2000" b="0" i="0">
                <a:latin typeface="Open Sans" panose="020B0606030504020204" pitchFamily="34" charset="0"/>
                <a:ea typeface="Open Sans" panose="020B0606030504020204" pitchFamily="34" charset="0"/>
                <a:cs typeface="Open Sans" panose="020B0606030504020204" pitchFamily="34" charset="0"/>
              </a:rPr>
              <a:t>wel bewust opgesteld om te misleiden. </a:t>
            </a:r>
          </a:p>
          <a:p>
            <a:pPr lvl="0"/>
            <a:endParaRPr lang="nl-NL" sz="2000">
              <a:latin typeface="Open Sans" panose="020B0606030504020204" pitchFamily="34" charset="0"/>
              <a:ea typeface="Open Sans" panose="020B0606030504020204" pitchFamily="34" charset="0"/>
              <a:cs typeface="Open Sans" panose="020B0606030504020204" pitchFamily="34" charset="0"/>
            </a:endParaRPr>
          </a:p>
          <a:p>
            <a:pPr lvl="0"/>
            <a:endParaRPr lang="nl-NL" sz="2000">
              <a:latin typeface="Open Sans" panose="020B0606030504020204" pitchFamily="34" charset="0"/>
              <a:ea typeface="Open Sans" panose="020B0606030504020204" pitchFamily="34" charset="0"/>
              <a:cs typeface="Open Sans" panose="020B0606030504020204" pitchFamily="34" charset="0"/>
            </a:endParaRPr>
          </a:p>
          <a:p>
            <a:pPr lvl="0"/>
            <a:r>
              <a:rPr lang="nl-NL" sz="2000">
                <a:latin typeface="Open Sans" panose="020B0606030504020204" pitchFamily="34" charset="0"/>
                <a:ea typeface="Open Sans" panose="020B0606030504020204" pitchFamily="34" charset="0"/>
                <a:cs typeface="Open Sans" panose="020B0606030504020204" pitchFamily="34" charset="0"/>
              </a:rPr>
              <a:t>Wel een vorm van nepnieuws.</a:t>
            </a:r>
          </a:p>
        </p:txBody>
      </p:sp>
    </p:spTree>
    <p:extLst>
      <p:ext uri="{BB962C8B-B14F-4D97-AF65-F5344CB8AC3E}">
        <p14:creationId xmlns:p14="http://schemas.microsoft.com/office/powerpoint/2010/main" val="736904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2" grpId="0"/>
      <p:bldP spid="15" grpId="0" animBg="1"/>
      <p:bldP spid="16" grpId="0" animBg="1"/>
      <p:bldP spid="19"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1500" y="364625"/>
            <a:ext cx="4340995" cy="523220"/>
          </a:xfrm>
          <a:prstGeom prst="rect">
            <a:avLst/>
          </a:prstGeom>
          <a:noFill/>
        </p:spPr>
        <p:txBody>
          <a:bodyPr wrap="square" rtlCol="0">
            <a:spAutoFit/>
          </a:bodyPr>
          <a:lstStyle/>
          <a:p>
            <a:pPr algn="ctr"/>
            <a:r>
              <a:rPr lang="nl-NL" sz="2800" b="1">
                <a:solidFill>
                  <a:srgbClr val="FCD300"/>
                </a:solidFill>
                <a:latin typeface="Open Sans"/>
                <a:cs typeface="Open Sans"/>
              </a:rPr>
              <a:t>Video: </a:t>
            </a:r>
            <a:r>
              <a:rPr lang="nl-NL" sz="2800" b="1">
                <a:latin typeface="Open Sans"/>
                <a:cs typeface="Open Sans"/>
              </a:rPr>
              <a:t>Fake News</a:t>
            </a:r>
          </a:p>
        </p:txBody>
      </p:sp>
      <p:sp>
        <p:nvSpPr>
          <p:cNvPr id="14" name="Tekstvak 13">
            <a:extLst>
              <a:ext uri="{FF2B5EF4-FFF2-40B4-BE49-F238E27FC236}">
                <a16:creationId xmlns:a16="http://schemas.microsoft.com/office/drawing/2014/main" id="{75B80687-9414-44E2-9129-1B0F73D6479B}"/>
              </a:ext>
            </a:extLst>
          </p:cNvPr>
          <p:cNvSpPr txBox="1"/>
          <p:nvPr/>
        </p:nvSpPr>
        <p:spPr>
          <a:xfrm>
            <a:off x="2480432" y="4367004"/>
            <a:ext cx="4183133" cy="369332"/>
          </a:xfrm>
          <a:prstGeom prst="rect">
            <a:avLst/>
          </a:prstGeom>
          <a:noFill/>
        </p:spPr>
        <p:txBody>
          <a:bodyPr wrap="none" rtlCol="0">
            <a:spAutoFit/>
          </a:bodyPr>
          <a:lstStyle/>
          <a:p>
            <a:r>
              <a:rPr lang="nl-NL" i="1"/>
              <a:t>Klik op de afbeelding voor weergave video.</a:t>
            </a:r>
          </a:p>
        </p:txBody>
      </p:sp>
      <p:pic>
        <p:nvPicPr>
          <p:cNvPr id="7" name="Picture 6" descr="Het nieuwe Kasteel | Kasteel.gro | Digitale werkplaats Groningen 2019">
            <a:extLst>
              <a:ext uri="{FF2B5EF4-FFF2-40B4-BE49-F238E27FC236}">
                <a16:creationId xmlns:a16="http://schemas.microsoft.com/office/drawing/2014/main" id="{9348E902-1D1F-4138-8922-EF6E96692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71EDF522-A356-4C9C-9271-EE26F50FA885}"/>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4" name="Afbeelding 3">
            <a:hlinkClick r:id="rId4"/>
            <a:extLst>
              <a:ext uri="{FF2B5EF4-FFF2-40B4-BE49-F238E27FC236}">
                <a16:creationId xmlns:a16="http://schemas.microsoft.com/office/drawing/2014/main" id="{15433D00-A5AF-691C-7F02-E2B44A0C8755}"/>
              </a:ext>
            </a:extLst>
          </p:cNvPr>
          <p:cNvPicPr>
            <a:picLocks noChangeAspect="1"/>
          </p:cNvPicPr>
          <p:nvPr/>
        </p:nvPicPr>
        <p:blipFill>
          <a:blip r:embed="rId5"/>
          <a:stretch>
            <a:fillRect/>
          </a:stretch>
        </p:blipFill>
        <p:spPr>
          <a:xfrm>
            <a:off x="1889760" y="916686"/>
            <a:ext cx="5364480" cy="3310128"/>
          </a:xfrm>
          <a:prstGeom prst="rect">
            <a:avLst/>
          </a:prstGeom>
        </p:spPr>
      </p:pic>
    </p:spTree>
    <p:extLst>
      <p:ext uri="{BB962C8B-B14F-4D97-AF65-F5344CB8AC3E}">
        <p14:creationId xmlns:p14="http://schemas.microsoft.com/office/powerpoint/2010/main" val="3277956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343" y="962138"/>
            <a:ext cx="5029926" cy="523220"/>
          </a:xfrm>
          <a:prstGeom prst="rect">
            <a:avLst/>
          </a:prstGeom>
          <a:noFill/>
        </p:spPr>
        <p:txBody>
          <a:bodyPr wrap="square" rtlCol="0">
            <a:spAutoFit/>
          </a:bodyPr>
          <a:lstStyle/>
          <a:p>
            <a:r>
              <a:rPr lang="nl-NL" sz="2800" dirty="0">
                <a:latin typeface="Bebas Neue Regular"/>
                <a:cs typeface="Open Sans" panose="020B0606030504020204" pitchFamily="34" charset="0"/>
              </a:rPr>
              <a:t>Wat werd</a:t>
            </a:r>
            <a:r>
              <a:rPr lang="en-GB" sz="2800" dirty="0">
                <a:latin typeface="Bebas Neue Regular"/>
                <a:cs typeface="Open Sans" panose="020B0606030504020204" pitchFamily="34" charset="0"/>
              </a:rPr>
              <a:t> </a:t>
            </a:r>
            <a:r>
              <a:rPr lang="nl-NL" sz="2800" dirty="0">
                <a:latin typeface="Bebas Neue Regular"/>
                <a:cs typeface="Open Sans" panose="020B0606030504020204" pitchFamily="34" charset="0"/>
              </a:rPr>
              <a:t>genoemd</a:t>
            </a:r>
            <a:r>
              <a:rPr lang="en-GB" sz="2800" dirty="0">
                <a:latin typeface="Bebas Neue Regular"/>
                <a:cs typeface="Open Sans" panose="020B0606030504020204" pitchFamily="34" charset="0"/>
              </a:rPr>
              <a:t> in de video?</a:t>
            </a:r>
            <a:endParaRPr lang="nl-NL" sz="2800" dirty="0">
              <a:latin typeface="Bebas Neue Regular"/>
              <a:cs typeface="Open Sans" panose="020B0606030504020204" pitchFamily="34" charset="0"/>
            </a:endParaRP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289932" y="1610249"/>
            <a:ext cx="8353027" cy="3200401"/>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FCD300"/>
              </a:buClr>
              <a:buFont typeface="Wingdings" panose="05000000000000000000" pitchFamily="2" charset="2"/>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Informatie die bewust misleidend of onjuist, verpakt als nieuwsbericht.</a:t>
            </a:r>
          </a:p>
          <a:p>
            <a:pPr>
              <a:buClr>
                <a:srgbClr val="FCD300"/>
              </a:buClr>
              <a:buFont typeface="Wingdings" panose="05000000000000000000" pitchFamily="2" charset="2"/>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Wordt gemaakt om grappig te zijn, om aandacht te krijgen, om meningen te beïnvloeden, om geld te verdienen. </a:t>
            </a:r>
          </a:p>
          <a:p>
            <a:pPr>
              <a:buClr>
                <a:srgbClr val="FCD300"/>
              </a:buClr>
              <a:buFont typeface="Wingdings" panose="05000000000000000000" pitchFamily="2" charset="2"/>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Het bestaat duizenden jaren, maar wordt sneller verspreid dan vroeger. </a:t>
            </a:r>
          </a:p>
          <a:p>
            <a:pPr>
              <a:buClr>
                <a:srgbClr val="FCD300"/>
              </a:buClr>
              <a:buFont typeface="Wingdings" panose="05000000000000000000" pitchFamily="2" charset="2"/>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Het wordt onder andere verspreid op de sociale media</a:t>
            </a:r>
          </a:p>
          <a:p>
            <a:pPr>
              <a:buClr>
                <a:srgbClr val="FCD300"/>
              </a:buClr>
              <a:buFont typeface="Wingdings" panose="05000000000000000000" pitchFamily="2" charset="2"/>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Gevolgen: je weet niet meer wie je kan geloven, je kan dingen geloven die niet kloppen waardoor het lastiger is om een mening te vormen. </a:t>
            </a:r>
          </a:p>
          <a:p>
            <a:pPr marL="0" indent="0">
              <a:lnSpc>
                <a:spcPct val="110000"/>
              </a:lnSpc>
              <a:buClr>
                <a:srgbClr val="FCD300"/>
              </a:buClr>
              <a:buNone/>
            </a:pPr>
            <a:endPar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2371832" y="-323404"/>
            <a:ext cx="62447" cy="3713426"/>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201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127" y="1252552"/>
            <a:ext cx="1746057" cy="523220"/>
          </a:xfrm>
          <a:prstGeom prst="rect">
            <a:avLst/>
          </a:prstGeom>
          <a:noFill/>
        </p:spPr>
        <p:txBody>
          <a:bodyPr wrap="square" rtlCol="0">
            <a:spAutoFit/>
          </a:bodyPr>
          <a:lstStyle/>
          <a:p>
            <a:r>
              <a:rPr lang="nl-NL" sz="2800" dirty="0" err="1">
                <a:latin typeface="Bebas Neue Regular"/>
                <a:cs typeface="Open Sans" panose="020B0606030504020204" pitchFamily="34" charset="0"/>
              </a:rPr>
              <a:t>Fact</a:t>
            </a:r>
            <a:r>
              <a:rPr lang="nl-NL" sz="2800" dirty="0">
                <a:latin typeface="Bebas Neue Regular"/>
                <a:cs typeface="Open Sans" panose="020B0606030504020204" pitchFamily="34" charset="0"/>
              </a:rPr>
              <a:t>-check</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289932" y="1449870"/>
            <a:ext cx="4544632" cy="3200401"/>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0000"/>
              </a:lnSpc>
              <a:buClr>
                <a:srgbClr val="FCD300"/>
              </a:buClr>
              <a:buNone/>
            </a:pPr>
            <a:endPar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1329765" y="1038843"/>
            <a:ext cx="45719" cy="1428139"/>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jdelijke aanduiding voor inhoud 2">
            <a:extLst>
              <a:ext uri="{FF2B5EF4-FFF2-40B4-BE49-F238E27FC236}">
                <a16:creationId xmlns:a16="http://schemas.microsoft.com/office/drawing/2014/main" id="{4268CBF0-117D-413A-8582-5C3D591E37CA}"/>
              </a:ext>
            </a:extLst>
          </p:cNvPr>
          <p:cNvSpPr txBox="1">
            <a:spLocks/>
          </p:cNvSpPr>
          <p:nvPr/>
        </p:nvSpPr>
        <p:spPr>
          <a:xfrm>
            <a:off x="558874" y="1351720"/>
            <a:ext cx="3587457" cy="202998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0000"/>
              </a:lnSpc>
              <a:buClr>
                <a:srgbClr val="FCD300"/>
              </a:buClr>
              <a:buNone/>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Controleer de berichtgeving. </a:t>
            </a:r>
          </a:p>
          <a:p>
            <a:pPr marL="0" indent="0">
              <a:lnSpc>
                <a:spcPct val="110000"/>
              </a:lnSpc>
              <a:buClr>
                <a:srgbClr val="FCD300"/>
              </a:buClr>
              <a:buNone/>
            </a:pP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Is </a:t>
            </a: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het waar of niet waar?</a:t>
            </a:r>
          </a:p>
        </p:txBody>
      </p:sp>
      <p:pic>
        <p:nvPicPr>
          <p:cNvPr id="4" name="Afbeelding 3">
            <a:extLst>
              <a:ext uri="{FF2B5EF4-FFF2-40B4-BE49-F238E27FC236}">
                <a16:creationId xmlns:a16="http://schemas.microsoft.com/office/drawing/2014/main" id="{04FCE1C2-4F0E-7095-D349-F1F15FE37E2E}"/>
              </a:ext>
            </a:extLst>
          </p:cNvPr>
          <p:cNvPicPr>
            <a:picLocks noChangeAspect="1"/>
          </p:cNvPicPr>
          <p:nvPr/>
        </p:nvPicPr>
        <p:blipFill>
          <a:blip r:embed="rId4"/>
          <a:stretch>
            <a:fillRect/>
          </a:stretch>
        </p:blipFill>
        <p:spPr>
          <a:xfrm>
            <a:off x="3944089" y="642544"/>
            <a:ext cx="5199911" cy="3563695"/>
          </a:xfrm>
          <a:prstGeom prst="rect">
            <a:avLst/>
          </a:prstGeom>
        </p:spPr>
      </p:pic>
    </p:spTree>
    <p:extLst>
      <p:ext uri="{BB962C8B-B14F-4D97-AF65-F5344CB8AC3E}">
        <p14:creationId xmlns:p14="http://schemas.microsoft.com/office/powerpoint/2010/main" val="2170126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Aangepast 1">
      <a:dk1>
        <a:sysClr val="windowText" lastClr="000000"/>
      </a:dk1>
      <a:lt1>
        <a:sysClr val="window" lastClr="FFFFFF"/>
      </a:lt1>
      <a:dk2>
        <a:srgbClr val="8496B0"/>
      </a:dk2>
      <a:lt2>
        <a:srgbClr val="E7E6E6"/>
      </a:lt2>
      <a:accent1>
        <a:srgbClr val="000000"/>
      </a:accent1>
      <a:accent2>
        <a:srgbClr val="ED7D31"/>
      </a:accent2>
      <a:accent3>
        <a:srgbClr val="A5A5A5"/>
      </a:accent3>
      <a:accent4>
        <a:srgbClr val="000000"/>
      </a:accent4>
      <a:accent5>
        <a:srgbClr val="000000"/>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axCatchAll xmlns="29155f51-7762-430c-9a21-f70f21876669" xsi:nil="true"/>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lcf76f155ced4ddcb4097134ff3c332f xmlns="90ed0bb7-21c4-4f64-a81e-213c1120bb52">
      <Terms xmlns="http://schemas.microsoft.com/office/infopath/2007/PartnerControls"/>
    </lcf76f155ced4ddcb4097134ff3c332f>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MediaLengthInSeconds xmlns="90ed0bb7-21c4-4f64-a81e-213c1120bb52" xsi:nil="true"/>
    <SharedWithUsers xmlns="29155f51-7762-430c-9a21-f70f2187666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42" ma:contentTypeDescription="Een nieuw document maken." ma:contentTypeScope="" ma:versionID="e0c156fbc5f05f38d3c04746fa4d19bf">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5c960513d6de3497cf0077e4bf344601"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Afbeeldingtags" ma:readOnly="false" ma:fieldId="{5cf76f15-5ced-4ddc-b409-7134ff3c332f}" ma:taxonomyMulti="true" ma:sspId="cc591582-5716-4c7b-ae58-80bd828370e4"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48" nillable="true" ma:displayName="Taxonomy Catch All Column" ma:hidden="true" ma:list="{d5a5f0b5-4120-4702-b09c-47725e8ef84b}" ma:internalName="TaxCatchAll" ma:showField="CatchAllData" ma:web="29155f51-7762-430c-9a21-f70f218766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E1D13-1331-49E7-BE68-C06003A811F6}">
  <ds:schemaRefs>
    <ds:schemaRef ds:uri="http://purl.org/dc/elements/1.1/"/>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29155f51-7762-430c-9a21-f70f21876669"/>
    <ds:schemaRef ds:uri="http://schemas.openxmlformats.org/package/2006/metadata/core-properties"/>
    <ds:schemaRef ds:uri="http://purl.org/dc/dcmitype/"/>
    <ds:schemaRef ds:uri="http://purl.org/dc/terms/"/>
    <ds:schemaRef ds:uri="90ed0bb7-21c4-4f64-a81e-213c1120bb52"/>
  </ds:schemaRefs>
</ds:datastoreItem>
</file>

<file path=customXml/itemProps2.xml><?xml version="1.0" encoding="utf-8"?>
<ds:datastoreItem xmlns:ds="http://schemas.openxmlformats.org/officeDocument/2006/customXml" ds:itemID="{CA982BA0-A796-4D7D-845F-062FBCB973F8}">
  <ds:schemaRefs>
    <ds:schemaRef ds:uri="http://schemas.microsoft.com/sharepoint/v3/contenttype/forms"/>
  </ds:schemaRefs>
</ds:datastoreItem>
</file>

<file path=customXml/itemProps3.xml><?xml version="1.0" encoding="utf-8"?>
<ds:datastoreItem xmlns:ds="http://schemas.openxmlformats.org/officeDocument/2006/customXml" ds:itemID="{BC7A7EB8-7F1B-4BC6-9980-3EEC9BC6E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174</TotalTime>
  <Words>2019</Words>
  <Application>Microsoft Office PowerPoint</Application>
  <PresentationFormat>Diavoorstelling (16:9)</PresentationFormat>
  <Paragraphs>168</Paragraphs>
  <Slides>19</Slides>
  <Notes>19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19</vt:i4>
      </vt:variant>
    </vt:vector>
  </HeadingPairs>
  <TitlesOfParts>
    <vt:vector size="29" baseType="lpstr">
      <vt:lpstr>Arial</vt:lpstr>
      <vt:lpstr>Bebas Neue</vt:lpstr>
      <vt:lpstr>Bebas Neue Book</vt:lpstr>
      <vt:lpstr>Bebas Neue Regular</vt:lpstr>
      <vt:lpstr>Calibri</vt:lpstr>
      <vt:lpstr>Open Sans</vt:lpstr>
      <vt:lpstr>Open Sans Light</vt:lpstr>
      <vt:lpstr>Wingdings</vt:lpstr>
      <vt:lpstr>Wingdings 2</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sundaylab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adytia purwo</dc:creator>
  <cp:lastModifiedBy>Leo van Ast</cp:lastModifiedBy>
  <cp:revision>1</cp:revision>
  <dcterms:created xsi:type="dcterms:W3CDTF">2018-07-19T01:14:27Z</dcterms:created>
  <dcterms:modified xsi:type="dcterms:W3CDTF">2023-01-27T11:20:24Z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y fmtid="{D5CDD505-2E9C-101B-9397-08002B2CF9AE}" pid="3" name="MediaServiceImageTags">
    <vt:lpwstr/>
  </property>
</Properties>
</file>